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97" r:id="rId3"/>
    <p:sldId id="296" r:id="rId4"/>
    <p:sldId id="298" r:id="rId5"/>
    <p:sldId id="299" r:id="rId6"/>
    <p:sldId id="300" r:id="rId7"/>
    <p:sldId id="301" r:id="rId8"/>
    <p:sldId id="303" r:id="rId9"/>
    <p:sldId id="304" r:id="rId10"/>
    <p:sldId id="305" r:id="rId11"/>
    <p:sldId id="306" r:id="rId12"/>
    <p:sldId id="307" r:id="rId13"/>
    <p:sldId id="308" r:id="rId14"/>
    <p:sldId id="309" r:id="rId1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Arimo" panose="020B0604020202020204" charset="0"/>
      <p:regular r:id="rId18"/>
      <p:bold r:id="rId19"/>
      <p:italic r:id="rId20"/>
      <p:boldItalic r:id="rId21"/>
    </p:embeddedFont>
    <p:embeddedFont>
      <p:font typeface="Bahnschrift" panose="020B0502040204020203" pitchFamily="34" charset="0"/>
      <p:regular r:id="rId22"/>
      <p:bold r:id="rId23"/>
    </p:embeddedFon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Koulen" panose="020B0604020202020204" charset="0"/>
      <p:regular r:id="rId28"/>
    </p:embeddedFont>
    <p:embeddedFont>
      <p:font typeface="Molodo-font" pitchFamily="2" charset="0"/>
      <p:regular r:id="rId29"/>
    </p:embeddedFont>
    <p:embeddedFont>
      <p:font typeface="Open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9B25"/>
    <a:srgbClr val="38FA0A"/>
    <a:srgbClr val="38FE0A"/>
    <a:srgbClr val="32FA02"/>
    <a:srgbClr val="E9F3DC"/>
    <a:srgbClr val="EAF4DC"/>
    <a:srgbClr val="EAF4DD"/>
    <a:srgbClr val="32FE02"/>
    <a:srgbClr val="29D301"/>
    <a:srgbClr val="29D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8C0288-26C7-4127-8823-BE51B89A3ADC}">
  <a:tblStyle styleId="{9C8C0288-26C7-4127-8823-BE51B89A3A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0" y="5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721A18B-9734-014E-A47D-46C234DC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7C1A5C95-9D8D-583C-1305-D09049333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88201F6D-1884-B44D-5044-6C6163559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2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AE973A32-C9AF-7F8D-D1C9-0438B045C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528CB7EE-711F-B88F-0F4F-28D026066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708B3EFA-648C-6688-C47B-17A37B14B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947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E74E4531-9688-C6AF-5F13-CDDD9FD7D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BE1140C7-6E09-730A-8F99-A452A63450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F1A5F190-D610-1E54-985F-9C7394C64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995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8CB8A6A-A739-89A6-F931-1B5326EB5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5D669B99-5D07-C34D-B92B-30E153013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902C9106-9429-4E99-ADD2-963CDC2D2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92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E6C9BC71-1DB8-5D0E-314B-656B0285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D1E051CF-AF5E-0792-6D06-E9513042C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33DDB182-9B64-6712-F519-DAC1E9F93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8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77597E23-63D4-6886-D0CA-EF89A7DF4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B017D329-8146-5D6E-307C-E40064849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F50052B2-6276-2474-61D9-48731BF1A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75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9614A7B-F9E0-3E8C-7976-C1673CDF8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0B5F44E7-0988-0A0D-1DE5-898757F3DF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081E7078-0A1C-ECEE-0EA2-A264F76B70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20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BE749193-0084-F5A9-9E63-56917F14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59FC28C9-E1BD-C693-A5CD-2750BEB75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D7A0623F-06EB-2F20-38C1-5A57E55C2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57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358CC97-92CF-B973-7240-6FD1C5DA0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97857E16-7D53-2DC3-897D-097C382CE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2E2EB7BA-A820-0D4B-6312-FEA89C045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20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C667AF35-C773-6556-6C0D-54057B58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4A78C753-5785-3826-03E2-E091926D7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6F423E4E-A6E6-1973-607C-315E893EF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271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310698F2-4775-6C5B-5938-211F225A7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0F628B21-214C-E036-B3DA-F41445D6E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62F4FCEE-E549-4943-DB57-8457AB648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69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1C209788-ADB7-86B3-049D-B974FA1F4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786AFAC5-F7CB-74DB-FD90-BA19CC732D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76C21030-8DA3-38DD-7337-4974600D8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304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01FC42D0-3BF6-354A-9E95-018D1D6E8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>
            <a:extLst>
              <a:ext uri="{FF2B5EF4-FFF2-40B4-BE49-F238E27FC236}">
                <a16:creationId xmlns:a16="http://schemas.microsoft.com/office/drawing/2014/main" id="{550E36BB-8EC9-C594-2461-EA339C108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>
            <a:extLst>
              <a:ext uri="{FF2B5EF4-FFF2-40B4-BE49-F238E27FC236}">
                <a16:creationId xmlns:a16="http://schemas.microsoft.com/office/drawing/2014/main" id="{CEF2896E-A525-49F0-8010-B181C5EFF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90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38000" y="105900"/>
            <a:ext cx="8868000" cy="4931700"/>
          </a:xfrm>
          <a:prstGeom prst="rect">
            <a:avLst/>
          </a:prstGeom>
          <a:solidFill>
            <a:srgbClr val="FFF9F5">
              <a:alpha val="86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52550" y="1884313"/>
            <a:ext cx="5838900" cy="10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Koulen"/>
                <a:ea typeface="Koulen"/>
                <a:cs typeface="Koulen"/>
                <a:sym typeface="Koule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52550" y="2847588"/>
            <a:ext cx="5838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138000" y="105900"/>
            <a:ext cx="8868000" cy="4931700"/>
          </a:xfrm>
          <a:prstGeom prst="rect">
            <a:avLst/>
          </a:prstGeom>
          <a:solidFill>
            <a:srgbClr val="FFF9F5">
              <a:alpha val="86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/>
          <p:nvPr/>
        </p:nvSpPr>
        <p:spPr>
          <a:xfrm rot="10619233">
            <a:off x="-564420" y="-424122"/>
            <a:ext cx="2196765" cy="2145102"/>
          </a:xfrm>
          <a:custGeom>
            <a:avLst/>
            <a:gdLst/>
            <a:ahLst/>
            <a:cxnLst/>
            <a:rect l="l" t="t" r="r" b="b"/>
            <a:pathLst>
              <a:path w="2199227" h="2147506" extrusionOk="0">
                <a:moveTo>
                  <a:pt x="2199227" y="0"/>
                </a:moveTo>
                <a:cubicBezTo>
                  <a:pt x="1773555" y="210312"/>
                  <a:pt x="1306544" y="281273"/>
                  <a:pt x="913924" y="600647"/>
                </a:cubicBezTo>
                <a:cubicBezTo>
                  <a:pt x="239173" y="1149382"/>
                  <a:pt x="311753" y="1655826"/>
                  <a:pt x="0" y="214750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/>
          <p:nvPr/>
        </p:nvSpPr>
        <p:spPr>
          <a:xfrm rot="7856596">
            <a:off x="3827374" y="3779779"/>
            <a:ext cx="6914911" cy="1848516"/>
          </a:xfrm>
          <a:custGeom>
            <a:avLst/>
            <a:gdLst/>
            <a:ahLst/>
            <a:cxnLst/>
            <a:rect l="l" t="t" r="r" b="b"/>
            <a:pathLst>
              <a:path w="6918198" h="1849395" extrusionOk="0">
                <a:moveTo>
                  <a:pt x="0" y="177784"/>
                </a:moveTo>
                <a:cubicBezTo>
                  <a:pt x="100203" y="107299"/>
                  <a:pt x="223456" y="52721"/>
                  <a:pt x="373190" y="27098"/>
                </a:cubicBezTo>
                <a:cubicBezTo>
                  <a:pt x="1479137" y="-161782"/>
                  <a:pt x="1810417" y="687371"/>
                  <a:pt x="1869472" y="1007316"/>
                </a:cubicBezTo>
                <a:cubicBezTo>
                  <a:pt x="1925193" y="1309163"/>
                  <a:pt x="2187416" y="1730549"/>
                  <a:pt x="2484311" y="1808273"/>
                </a:cubicBezTo>
                <a:cubicBezTo>
                  <a:pt x="2807970" y="1892951"/>
                  <a:pt x="3302413" y="1843421"/>
                  <a:pt x="3600450" y="1691306"/>
                </a:cubicBezTo>
                <a:cubicBezTo>
                  <a:pt x="4213860" y="1378315"/>
                  <a:pt x="4601242" y="500491"/>
                  <a:pt x="5218177" y="194453"/>
                </a:cubicBezTo>
                <a:cubicBezTo>
                  <a:pt x="5729002" y="-58912"/>
                  <a:pt x="6471762" y="-12621"/>
                  <a:pt x="6918198" y="23988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138000" y="105900"/>
            <a:ext cx="8868000" cy="4931700"/>
          </a:xfrm>
          <a:prstGeom prst="rect">
            <a:avLst/>
          </a:prstGeom>
          <a:solidFill>
            <a:srgbClr val="FFF9F5">
              <a:alpha val="86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 rot="-8835886">
            <a:off x="-2149138" y="2995075"/>
            <a:ext cx="6908506" cy="1846804"/>
          </a:xfrm>
          <a:custGeom>
            <a:avLst/>
            <a:gdLst/>
            <a:ahLst/>
            <a:cxnLst/>
            <a:rect l="l" t="t" r="r" b="b"/>
            <a:pathLst>
              <a:path w="6918198" h="1849395" extrusionOk="0">
                <a:moveTo>
                  <a:pt x="0" y="177784"/>
                </a:moveTo>
                <a:cubicBezTo>
                  <a:pt x="100203" y="107299"/>
                  <a:pt x="223456" y="52721"/>
                  <a:pt x="373190" y="27098"/>
                </a:cubicBezTo>
                <a:cubicBezTo>
                  <a:pt x="1479137" y="-161782"/>
                  <a:pt x="1810417" y="687371"/>
                  <a:pt x="1869472" y="1007316"/>
                </a:cubicBezTo>
                <a:cubicBezTo>
                  <a:pt x="1925193" y="1309163"/>
                  <a:pt x="2187416" y="1730549"/>
                  <a:pt x="2484311" y="1808273"/>
                </a:cubicBezTo>
                <a:cubicBezTo>
                  <a:pt x="2807970" y="1892951"/>
                  <a:pt x="3302413" y="1843421"/>
                  <a:pt x="3600450" y="1691306"/>
                </a:cubicBezTo>
                <a:cubicBezTo>
                  <a:pt x="4213860" y="1378315"/>
                  <a:pt x="4601242" y="500491"/>
                  <a:pt x="5218177" y="194453"/>
                </a:cubicBezTo>
                <a:cubicBezTo>
                  <a:pt x="5729002" y="-58912"/>
                  <a:pt x="6471762" y="-12621"/>
                  <a:pt x="6918198" y="23988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 rot="-6221962" flipH="1">
            <a:off x="7144013" y="-2033732"/>
            <a:ext cx="3066332" cy="3440413"/>
          </a:xfrm>
          <a:custGeom>
            <a:avLst/>
            <a:gdLst/>
            <a:ahLst/>
            <a:cxnLst/>
            <a:rect l="l" t="t" r="r" b="b"/>
            <a:pathLst>
              <a:path w="2287217" h="2566249" extrusionOk="0">
                <a:moveTo>
                  <a:pt x="1719929" y="2566250"/>
                </a:moveTo>
                <a:cubicBezTo>
                  <a:pt x="1628204" y="2188012"/>
                  <a:pt x="1862900" y="1824633"/>
                  <a:pt x="2067592" y="1544693"/>
                </a:cubicBezTo>
                <a:cubicBezTo>
                  <a:pt x="2982278" y="294156"/>
                  <a:pt x="794480" y="-477464"/>
                  <a:pt x="0" y="332923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138000" y="105900"/>
            <a:ext cx="8868000" cy="4931700"/>
          </a:xfrm>
          <a:prstGeom prst="rect">
            <a:avLst/>
          </a:prstGeom>
          <a:solidFill>
            <a:srgbClr val="FFF9F5">
              <a:alpha val="86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979750" y="3159313"/>
            <a:ext cx="31845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104650" y="2250425"/>
            <a:ext cx="49347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5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646350" y="1295375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6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None/>
              <a:defRPr sz="89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138000" y="105900"/>
            <a:ext cx="8868000" cy="4931700"/>
          </a:xfrm>
          <a:prstGeom prst="rect">
            <a:avLst/>
          </a:prstGeom>
          <a:solidFill>
            <a:srgbClr val="FFF9F5">
              <a:alpha val="86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-2700000">
            <a:off x="-2681613" y="-1549908"/>
            <a:ext cx="6922045" cy="1850423"/>
          </a:xfrm>
          <a:custGeom>
            <a:avLst/>
            <a:gdLst/>
            <a:ahLst/>
            <a:cxnLst/>
            <a:rect l="l" t="t" r="r" b="b"/>
            <a:pathLst>
              <a:path w="6918198" h="1849395" extrusionOk="0">
                <a:moveTo>
                  <a:pt x="0" y="177784"/>
                </a:moveTo>
                <a:cubicBezTo>
                  <a:pt x="100203" y="107299"/>
                  <a:pt x="223456" y="52721"/>
                  <a:pt x="373190" y="27098"/>
                </a:cubicBezTo>
                <a:cubicBezTo>
                  <a:pt x="1479137" y="-161782"/>
                  <a:pt x="1810417" y="687371"/>
                  <a:pt x="1869472" y="1007316"/>
                </a:cubicBezTo>
                <a:cubicBezTo>
                  <a:pt x="1925193" y="1309163"/>
                  <a:pt x="2187416" y="1730549"/>
                  <a:pt x="2484311" y="1808273"/>
                </a:cubicBezTo>
                <a:cubicBezTo>
                  <a:pt x="2807970" y="1892951"/>
                  <a:pt x="3302413" y="1843421"/>
                  <a:pt x="3600450" y="1691306"/>
                </a:cubicBezTo>
                <a:cubicBezTo>
                  <a:pt x="4213860" y="1378315"/>
                  <a:pt x="4601242" y="500491"/>
                  <a:pt x="5218177" y="194453"/>
                </a:cubicBezTo>
                <a:cubicBezTo>
                  <a:pt x="5729002" y="-58912"/>
                  <a:pt x="6471762" y="-12621"/>
                  <a:pt x="6918198" y="23988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 rot="632058" flipH="1">
            <a:off x="7798828" y="3988479"/>
            <a:ext cx="3065068" cy="3438995"/>
          </a:xfrm>
          <a:custGeom>
            <a:avLst/>
            <a:gdLst/>
            <a:ahLst/>
            <a:cxnLst/>
            <a:rect l="l" t="t" r="r" b="b"/>
            <a:pathLst>
              <a:path w="2287217" h="2566249" extrusionOk="0">
                <a:moveTo>
                  <a:pt x="1719929" y="2566250"/>
                </a:moveTo>
                <a:cubicBezTo>
                  <a:pt x="1628204" y="2188012"/>
                  <a:pt x="1862900" y="1824633"/>
                  <a:pt x="2067592" y="1544693"/>
                </a:cubicBezTo>
                <a:cubicBezTo>
                  <a:pt x="2982278" y="294156"/>
                  <a:pt x="794480" y="-477464"/>
                  <a:pt x="0" y="332923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138000" y="105900"/>
            <a:ext cx="8868000" cy="4931700"/>
          </a:xfrm>
          <a:prstGeom prst="rect">
            <a:avLst/>
          </a:prstGeom>
          <a:solidFill>
            <a:srgbClr val="FFF9F5">
              <a:alpha val="86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 rot="-1146859">
            <a:off x="-1745502" y="-1259122"/>
            <a:ext cx="6919171" cy="1849655"/>
          </a:xfrm>
          <a:custGeom>
            <a:avLst/>
            <a:gdLst/>
            <a:ahLst/>
            <a:cxnLst/>
            <a:rect l="l" t="t" r="r" b="b"/>
            <a:pathLst>
              <a:path w="6918198" h="1849395" extrusionOk="0">
                <a:moveTo>
                  <a:pt x="0" y="177784"/>
                </a:moveTo>
                <a:cubicBezTo>
                  <a:pt x="100203" y="107299"/>
                  <a:pt x="223456" y="52721"/>
                  <a:pt x="373190" y="27098"/>
                </a:cubicBezTo>
                <a:cubicBezTo>
                  <a:pt x="1479137" y="-161782"/>
                  <a:pt x="1810417" y="687371"/>
                  <a:pt x="1869472" y="1007316"/>
                </a:cubicBezTo>
                <a:cubicBezTo>
                  <a:pt x="1925193" y="1309163"/>
                  <a:pt x="2187416" y="1730549"/>
                  <a:pt x="2484311" y="1808273"/>
                </a:cubicBezTo>
                <a:cubicBezTo>
                  <a:pt x="2807970" y="1892951"/>
                  <a:pt x="3302413" y="1843421"/>
                  <a:pt x="3600450" y="1691306"/>
                </a:cubicBezTo>
                <a:cubicBezTo>
                  <a:pt x="4213860" y="1378315"/>
                  <a:pt x="4601242" y="500491"/>
                  <a:pt x="5218177" y="194453"/>
                </a:cubicBezTo>
                <a:cubicBezTo>
                  <a:pt x="5729002" y="-58912"/>
                  <a:pt x="6471762" y="-12621"/>
                  <a:pt x="6918198" y="23988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"/>
          <p:cNvSpPr/>
          <p:nvPr/>
        </p:nvSpPr>
        <p:spPr>
          <a:xfrm rot="2700000" flipH="1">
            <a:off x="2386918" y="4372045"/>
            <a:ext cx="3064796" cy="3438690"/>
          </a:xfrm>
          <a:custGeom>
            <a:avLst/>
            <a:gdLst/>
            <a:ahLst/>
            <a:cxnLst/>
            <a:rect l="l" t="t" r="r" b="b"/>
            <a:pathLst>
              <a:path w="2287217" h="2566249" extrusionOk="0">
                <a:moveTo>
                  <a:pt x="1719929" y="2566250"/>
                </a:moveTo>
                <a:cubicBezTo>
                  <a:pt x="1628204" y="2188012"/>
                  <a:pt x="1862900" y="1824633"/>
                  <a:pt x="2067592" y="1544693"/>
                </a:cubicBezTo>
                <a:cubicBezTo>
                  <a:pt x="2982278" y="294156"/>
                  <a:pt x="794480" y="-477464"/>
                  <a:pt x="0" y="332923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/>
          <p:nvPr/>
        </p:nvSpPr>
        <p:spPr>
          <a:xfrm>
            <a:off x="138000" y="105900"/>
            <a:ext cx="8868000" cy="4931700"/>
          </a:xfrm>
          <a:prstGeom prst="rect">
            <a:avLst/>
          </a:prstGeom>
          <a:solidFill>
            <a:srgbClr val="FFF9F5">
              <a:alpha val="86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/>
          <p:nvPr/>
        </p:nvSpPr>
        <p:spPr>
          <a:xfrm>
            <a:off x="138000" y="105900"/>
            <a:ext cx="8868000" cy="4931700"/>
          </a:xfrm>
          <a:prstGeom prst="rect">
            <a:avLst/>
          </a:prstGeom>
          <a:solidFill>
            <a:srgbClr val="FFF9F5">
              <a:alpha val="86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 rot="-8983379">
            <a:off x="-3291909" y="3689905"/>
            <a:ext cx="6929431" cy="1852398"/>
          </a:xfrm>
          <a:custGeom>
            <a:avLst/>
            <a:gdLst/>
            <a:ahLst/>
            <a:cxnLst/>
            <a:rect l="l" t="t" r="r" b="b"/>
            <a:pathLst>
              <a:path w="6918198" h="1849395" extrusionOk="0">
                <a:moveTo>
                  <a:pt x="0" y="177784"/>
                </a:moveTo>
                <a:cubicBezTo>
                  <a:pt x="100203" y="107299"/>
                  <a:pt x="223456" y="52721"/>
                  <a:pt x="373190" y="27098"/>
                </a:cubicBezTo>
                <a:cubicBezTo>
                  <a:pt x="1479137" y="-161782"/>
                  <a:pt x="1810417" y="687371"/>
                  <a:pt x="1869472" y="1007316"/>
                </a:cubicBezTo>
                <a:cubicBezTo>
                  <a:pt x="1925193" y="1309163"/>
                  <a:pt x="2187416" y="1730549"/>
                  <a:pt x="2484311" y="1808273"/>
                </a:cubicBezTo>
                <a:cubicBezTo>
                  <a:pt x="2807970" y="1892951"/>
                  <a:pt x="3302413" y="1843421"/>
                  <a:pt x="3600450" y="1691306"/>
                </a:cubicBezTo>
                <a:cubicBezTo>
                  <a:pt x="4213860" y="1378315"/>
                  <a:pt x="4601242" y="500491"/>
                  <a:pt x="5218177" y="194453"/>
                </a:cubicBezTo>
                <a:cubicBezTo>
                  <a:pt x="5729002" y="-58912"/>
                  <a:pt x="6471762" y="-12621"/>
                  <a:pt x="6918198" y="23988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/>
          <p:nvPr/>
        </p:nvSpPr>
        <p:spPr>
          <a:xfrm rot="-6461506" flipH="1">
            <a:off x="6847336" y="-2471221"/>
            <a:ext cx="3066972" cy="3441131"/>
          </a:xfrm>
          <a:custGeom>
            <a:avLst/>
            <a:gdLst/>
            <a:ahLst/>
            <a:cxnLst/>
            <a:rect l="l" t="t" r="r" b="b"/>
            <a:pathLst>
              <a:path w="2287217" h="2566249" extrusionOk="0">
                <a:moveTo>
                  <a:pt x="1719929" y="2566250"/>
                </a:moveTo>
                <a:cubicBezTo>
                  <a:pt x="1628204" y="2188012"/>
                  <a:pt x="1862900" y="1824633"/>
                  <a:pt x="2067592" y="1544693"/>
                </a:cubicBezTo>
                <a:cubicBezTo>
                  <a:pt x="2982278" y="294156"/>
                  <a:pt x="794480" y="-477464"/>
                  <a:pt x="0" y="332923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/>
          <p:nvPr/>
        </p:nvSpPr>
        <p:spPr>
          <a:xfrm>
            <a:off x="138000" y="105900"/>
            <a:ext cx="8868000" cy="4931700"/>
          </a:xfrm>
          <a:prstGeom prst="rect">
            <a:avLst/>
          </a:prstGeom>
          <a:solidFill>
            <a:srgbClr val="FFF9F5">
              <a:alpha val="86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 rot="-2700000">
            <a:off x="-2097838" y="-781758"/>
            <a:ext cx="6922045" cy="1850423"/>
          </a:xfrm>
          <a:custGeom>
            <a:avLst/>
            <a:gdLst/>
            <a:ahLst/>
            <a:cxnLst/>
            <a:rect l="l" t="t" r="r" b="b"/>
            <a:pathLst>
              <a:path w="6918198" h="1849395" extrusionOk="0">
                <a:moveTo>
                  <a:pt x="0" y="177784"/>
                </a:moveTo>
                <a:cubicBezTo>
                  <a:pt x="100203" y="107299"/>
                  <a:pt x="223456" y="52721"/>
                  <a:pt x="373190" y="27098"/>
                </a:cubicBezTo>
                <a:cubicBezTo>
                  <a:pt x="1479137" y="-161782"/>
                  <a:pt x="1810417" y="687371"/>
                  <a:pt x="1869472" y="1007316"/>
                </a:cubicBezTo>
                <a:cubicBezTo>
                  <a:pt x="1925193" y="1309163"/>
                  <a:pt x="2187416" y="1730549"/>
                  <a:pt x="2484311" y="1808273"/>
                </a:cubicBezTo>
                <a:cubicBezTo>
                  <a:pt x="2807970" y="1892951"/>
                  <a:pt x="3302413" y="1843421"/>
                  <a:pt x="3600450" y="1691306"/>
                </a:cubicBezTo>
                <a:cubicBezTo>
                  <a:pt x="4213860" y="1378315"/>
                  <a:pt x="4601242" y="500491"/>
                  <a:pt x="5218177" y="194453"/>
                </a:cubicBezTo>
                <a:cubicBezTo>
                  <a:pt x="5729002" y="-58912"/>
                  <a:pt x="6471762" y="-12621"/>
                  <a:pt x="6918198" y="23988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/>
          <p:nvPr/>
        </p:nvSpPr>
        <p:spPr>
          <a:xfrm rot="632058" flipH="1">
            <a:off x="6774628" y="3199829"/>
            <a:ext cx="3065068" cy="3438995"/>
          </a:xfrm>
          <a:custGeom>
            <a:avLst/>
            <a:gdLst/>
            <a:ahLst/>
            <a:cxnLst/>
            <a:rect l="l" t="t" r="r" b="b"/>
            <a:pathLst>
              <a:path w="2287217" h="2566249" extrusionOk="0">
                <a:moveTo>
                  <a:pt x="1719929" y="2566250"/>
                </a:moveTo>
                <a:cubicBezTo>
                  <a:pt x="1628204" y="2188012"/>
                  <a:pt x="1862900" y="1824633"/>
                  <a:pt x="2067592" y="1544693"/>
                </a:cubicBezTo>
                <a:cubicBezTo>
                  <a:pt x="2982278" y="294156"/>
                  <a:pt x="794480" y="-477464"/>
                  <a:pt x="0" y="332923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oulen"/>
              <a:buNone/>
              <a:defRPr sz="28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oulen"/>
              <a:buNone/>
              <a:defRPr sz="28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oulen"/>
              <a:buNone/>
              <a:defRPr sz="28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oulen"/>
              <a:buNone/>
              <a:defRPr sz="28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oulen"/>
              <a:buNone/>
              <a:defRPr sz="28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oulen"/>
              <a:buNone/>
              <a:defRPr sz="28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oulen"/>
              <a:buNone/>
              <a:defRPr sz="28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oulen"/>
              <a:buNone/>
              <a:defRPr sz="28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oulen"/>
              <a:buNone/>
              <a:defRPr sz="28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 rot="-6394539">
            <a:off x="9717500" y="1039059"/>
            <a:ext cx="33304" cy="46340"/>
          </a:xfrm>
          <a:custGeom>
            <a:avLst/>
            <a:gdLst/>
            <a:ahLst/>
            <a:cxnLst/>
            <a:rect l="l" t="t" r="r" b="b"/>
            <a:pathLst>
              <a:path w="33337" h="46386" extrusionOk="0">
                <a:moveTo>
                  <a:pt x="33338" y="0"/>
                </a:moveTo>
                <a:cubicBezTo>
                  <a:pt x="22670" y="15526"/>
                  <a:pt x="11525" y="30956"/>
                  <a:pt x="0" y="4638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3D0623-548C-5998-116C-1E5ACD09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0" t="25864" r="19416" b="47985"/>
          <a:stretch>
            <a:fillRect/>
          </a:stretch>
        </p:blipFill>
        <p:spPr>
          <a:xfrm>
            <a:off x="2797816" y="-2496629"/>
            <a:ext cx="3589007" cy="1534216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F2628-C3BC-03CD-4DD1-05E8A79C0AB4}"/>
              </a:ext>
            </a:extLst>
          </p:cNvPr>
          <p:cNvSpPr txBox="1"/>
          <p:nvPr/>
        </p:nvSpPr>
        <p:spPr>
          <a:xfrm>
            <a:off x="3369111" y="-1165900"/>
            <a:ext cx="2691615" cy="923330"/>
          </a:xfrm>
          <a:prstGeom prst="rect">
            <a:avLst/>
          </a:prstGeom>
          <a:noFill/>
          <a:effectLst>
            <a:outerShdw dist="50800" dir="5400000" algn="ctr" rotWithShape="0">
              <a:srgbClr val="119B25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8AFE6D"/>
                </a:solidFill>
                <a:latin typeface="Molodo-font" pitchFamily="2" charset="0"/>
              </a:rPr>
              <a:t>ТревоРиа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1C29C-E060-E836-52B0-A92616DE8AF7}"/>
              </a:ext>
            </a:extLst>
          </p:cNvPr>
          <p:cNvSpPr txBox="1"/>
          <p:nvPr/>
        </p:nvSpPr>
        <p:spPr>
          <a:xfrm>
            <a:off x="-2448560" y="2410476"/>
            <a:ext cx="2733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38FE0A"/>
                </a:solidFill>
                <a:latin typeface="Molodo-font" pitchFamily="2" charset="0"/>
              </a:rPr>
              <a:t>СОЗДАЙ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99C06-FA47-8284-388A-85B77681B3E3}"/>
              </a:ext>
            </a:extLst>
          </p:cNvPr>
          <p:cNvSpPr txBox="1"/>
          <p:nvPr/>
        </p:nvSpPr>
        <p:spPr>
          <a:xfrm>
            <a:off x="-2448560" y="3202956"/>
            <a:ext cx="2733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38FE0A"/>
                </a:solidFill>
                <a:latin typeface="Molodo-font" pitchFamily="2" charset="0"/>
              </a:rPr>
              <a:t>СВОЕ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BBB0A-87B1-3DA0-E49A-4424DE42E0BE}"/>
              </a:ext>
            </a:extLst>
          </p:cNvPr>
          <p:cNvSpPr txBox="1"/>
          <p:nvPr/>
        </p:nvSpPr>
        <p:spPr>
          <a:xfrm>
            <a:off x="-3840480" y="3995436"/>
            <a:ext cx="412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38FE0A"/>
                </a:solidFill>
                <a:latin typeface="Molodo-font" pitchFamily="2" charset="0"/>
              </a:rPr>
              <a:t>ПУТЕШЕСТВИЕ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5960C85-E879-7CBC-7427-3E187CAEB636}"/>
              </a:ext>
            </a:extLst>
          </p:cNvPr>
          <p:cNvGrpSpPr/>
          <p:nvPr/>
        </p:nvGrpSpPr>
        <p:grpSpPr>
          <a:xfrm>
            <a:off x="11537291" y="-1643849"/>
            <a:ext cx="2209818" cy="3287697"/>
            <a:chOff x="8050520" y="2063918"/>
            <a:chExt cx="2209818" cy="3287697"/>
          </a:xfrm>
        </p:grpSpPr>
        <p:sp>
          <p:nvSpPr>
            <p:cNvPr id="9" name="Равнобедренный треугольник 8">
              <a:extLst>
                <a:ext uri="{FF2B5EF4-FFF2-40B4-BE49-F238E27FC236}">
                  <a16:creationId xmlns:a16="http://schemas.microsoft.com/office/drawing/2014/main" id="{EC231D63-D00F-9458-7CA6-440865EC970B}"/>
                </a:ext>
              </a:extLst>
            </p:cNvPr>
            <p:cNvSpPr/>
            <p:nvPr/>
          </p:nvSpPr>
          <p:spPr>
            <a:xfrm>
              <a:off x="8488680" y="2063918"/>
              <a:ext cx="1333499" cy="1015663"/>
            </a:xfrm>
            <a:prstGeom prst="triangle">
              <a:avLst/>
            </a:prstGeom>
            <a:solidFill>
              <a:srgbClr val="EAF4DD"/>
            </a:solidFill>
            <a:ln w="82550">
              <a:solidFill>
                <a:srgbClr val="15BD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001CFEFA-9E69-DAF0-3B0F-939414024422}"/>
                </a:ext>
              </a:extLst>
            </p:cNvPr>
            <p:cNvSpPr/>
            <p:nvPr/>
          </p:nvSpPr>
          <p:spPr>
            <a:xfrm>
              <a:off x="8890000" y="4702583"/>
              <a:ext cx="396240" cy="649032"/>
            </a:xfrm>
            <a:prstGeom prst="rect">
              <a:avLst/>
            </a:prstGeom>
            <a:solidFill>
              <a:srgbClr val="EAF4DD"/>
            </a:solidFill>
            <a:ln w="825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Трапеция 10">
              <a:extLst>
                <a:ext uri="{FF2B5EF4-FFF2-40B4-BE49-F238E27FC236}">
                  <a16:creationId xmlns:a16="http://schemas.microsoft.com/office/drawing/2014/main" id="{8BAAA9D8-6039-CFC4-A422-D414472C265F}"/>
                </a:ext>
              </a:extLst>
            </p:cNvPr>
            <p:cNvSpPr/>
            <p:nvPr/>
          </p:nvSpPr>
          <p:spPr>
            <a:xfrm>
              <a:off x="8256250" y="3079581"/>
              <a:ext cx="1775499" cy="801540"/>
            </a:xfrm>
            <a:prstGeom prst="trapezoid">
              <a:avLst>
                <a:gd name="adj" fmla="val 55010"/>
              </a:avLst>
            </a:prstGeom>
            <a:solidFill>
              <a:srgbClr val="EAF4DD"/>
            </a:solidFill>
            <a:ln w="82550">
              <a:solidFill>
                <a:srgbClr val="15BD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Трапеция 11">
              <a:extLst>
                <a:ext uri="{FF2B5EF4-FFF2-40B4-BE49-F238E27FC236}">
                  <a16:creationId xmlns:a16="http://schemas.microsoft.com/office/drawing/2014/main" id="{DE3CAB9F-7BB0-03AE-FA05-71BE55E6FDC4}"/>
                </a:ext>
              </a:extLst>
            </p:cNvPr>
            <p:cNvSpPr/>
            <p:nvPr/>
          </p:nvSpPr>
          <p:spPr>
            <a:xfrm>
              <a:off x="8050520" y="3906486"/>
              <a:ext cx="2209818" cy="801540"/>
            </a:xfrm>
            <a:prstGeom prst="trapezoid">
              <a:avLst>
                <a:gd name="adj" fmla="val 55010"/>
              </a:avLst>
            </a:prstGeom>
            <a:solidFill>
              <a:srgbClr val="EAF4DD"/>
            </a:solidFill>
            <a:ln w="82550">
              <a:solidFill>
                <a:srgbClr val="15BD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1F968A7-3F57-5D39-B558-0AC68B7472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646"/>
          <a:stretch>
            <a:fillRect/>
          </a:stretch>
        </p:blipFill>
        <p:spPr>
          <a:xfrm>
            <a:off x="13923789" y="2535818"/>
            <a:ext cx="1959320" cy="245751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F39DFA9-3B9F-9C61-7762-B842EC82D2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521" b="10708"/>
          <a:stretch>
            <a:fillRect/>
          </a:stretch>
        </p:blipFill>
        <p:spPr>
          <a:xfrm>
            <a:off x="10325414" y="1995272"/>
            <a:ext cx="1137215" cy="301582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4DC1BB1-F313-EB88-D151-305BA15EF5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11073" b="11589"/>
          <a:stretch>
            <a:fillRect/>
          </a:stretch>
        </p:blipFill>
        <p:spPr>
          <a:xfrm>
            <a:off x="16623460" y="3039804"/>
            <a:ext cx="1349318" cy="1971295"/>
          </a:xfrm>
          <a:prstGeom prst="rect">
            <a:avLst/>
          </a:prstGeom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1639751A-2479-405E-61E7-A61DAF3909CF}"/>
              </a:ext>
            </a:extLst>
          </p:cNvPr>
          <p:cNvSpPr/>
          <p:nvPr/>
        </p:nvSpPr>
        <p:spPr>
          <a:xfrm>
            <a:off x="-5402581" y="4218619"/>
            <a:ext cx="5908042" cy="5978770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AE6A11B-D6F1-57ED-DA3B-51D54FEAD930}"/>
              </a:ext>
            </a:extLst>
          </p:cNvPr>
          <p:cNvSpPr/>
          <p:nvPr/>
        </p:nvSpPr>
        <p:spPr>
          <a:xfrm>
            <a:off x="8637925" y="-3445732"/>
            <a:ext cx="3478572" cy="3432421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57739CB-7B02-12C1-C216-3F138DA88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95952">
            <a:off x="-1300136" y="2557784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26DB50D-832D-5316-A320-B5617AA15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218635">
            <a:off x="-2936754" y="3306310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6286083-E3D0-74A0-BFAC-AC96BB65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45788">
            <a:off x="-1479693" y="1360084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06AAC0-0E50-B85E-6F53-F579313056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605" t="25090" r="31297" b="36379"/>
          <a:stretch>
            <a:fillRect/>
          </a:stretch>
        </p:blipFill>
        <p:spPr>
          <a:xfrm>
            <a:off x="9852668" y="-1136524"/>
            <a:ext cx="503226" cy="5226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D34C7E-75F1-30E6-9C2A-76B6E8A979E2}"/>
              </a:ext>
            </a:extLst>
          </p:cNvPr>
          <p:cNvSpPr txBox="1"/>
          <p:nvPr/>
        </p:nvSpPr>
        <p:spPr>
          <a:xfrm>
            <a:off x="9528672" y="-707732"/>
            <a:ext cx="115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8FE0A"/>
                </a:solidFill>
                <a:latin typeface="Bahnschrift" panose="020B0502040204020203" pitchFamily="34" charset="0"/>
              </a:rPr>
              <a:t>ПалиндроМ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437B13FE-D884-8A88-CF68-463D97AE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46FEC10-63AE-CF69-610A-85A5E2C4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46"/>
          <a:stretch>
            <a:fillRect/>
          </a:stretch>
        </p:blipFill>
        <p:spPr>
          <a:xfrm>
            <a:off x="6351582" y="595717"/>
            <a:ext cx="1978612" cy="410742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2EF751-12CD-D15B-1F70-40753019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31" y="647631"/>
            <a:ext cx="4313038" cy="395508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8D13D08-E28A-86F8-4A76-B63900ACD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086081" y="-917160"/>
            <a:ext cx="11285797" cy="1410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EC98EE-4903-5912-B807-0FBC135D3034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8B820-DDE3-26B5-42FD-45B53EC2BF7A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5197595-D28E-CD20-3253-C08E98F9B540}"/>
              </a:ext>
            </a:extLst>
          </p:cNvPr>
          <p:cNvCxnSpPr>
            <a:cxnSpLocks/>
          </p:cNvCxnSpPr>
          <p:nvPr/>
        </p:nvCxnSpPr>
        <p:spPr>
          <a:xfrm>
            <a:off x="2399278" y="560819"/>
            <a:ext cx="479177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C3A42D-BC9C-E5DC-F266-94C6C004726E}"/>
              </a:ext>
            </a:extLst>
          </p:cNvPr>
          <p:cNvSpPr txBox="1"/>
          <p:nvPr/>
        </p:nvSpPr>
        <p:spPr>
          <a:xfrm>
            <a:off x="2255638" y="29156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78848-5720-CE80-A923-7BDF2074BA0B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636EE5F-2295-7CF6-AE8F-010CAA678254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406D5D33-5E22-3015-FE75-D7E6FFB21044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740117-00CE-021E-9D15-452B15A3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38" t="24785" r="14000" b="18700"/>
          <a:stretch>
            <a:fillRect/>
          </a:stretch>
        </p:blipFill>
        <p:spPr>
          <a:xfrm rot="2709938">
            <a:off x="-12415047" y="-3555283"/>
            <a:ext cx="20184991" cy="4150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E6D80B-40E0-F4A0-4416-2F776A8DC685}"/>
              </a:ext>
            </a:extLst>
          </p:cNvPr>
          <p:cNvSpPr txBox="1"/>
          <p:nvPr/>
        </p:nvSpPr>
        <p:spPr>
          <a:xfrm>
            <a:off x="-1309081" y="-2594185"/>
            <a:ext cx="3867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Места, которые вдохновляют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842C3-895B-8AEF-2681-3F04ED7D398A}"/>
              </a:ext>
            </a:extLst>
          </p:cNvPr>
          <p:cNvSpPr txBox="1"/>
          <p:nvPr/>
        </p:nvSpPr>
        <p:spPr>
          <a:xfrm>
            <a:off x="-834055" y="-917220"/>
            <a:ext cx="2707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Музеи, парки, кафе, базы отдыха, кемпинги и творческие мастерские — всё в одном приложении.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75482-636F-6B15-5F90-F8A9F35D4FFA}"/>
              </a:ext>
            </a:extLst>
          </p:cNvPr>
          <p:cNvSpPr txBox="1"/>
          <p:nvPr/>
        </p:nvSpPr>
        <p:spPr>
          <a:xfrm>
            <a:off x="1496477" y="1309194"/>
            <a:ext cx="2892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Выбор типа путешествия</a:t>
            </a:r>
          </a:p>
        </p:txBody>
      </p:sp>
      <p:grpSp>
        <p:nvGrpSpPr>
          <p:cNvPr id="241" name="Google Shape;6245;p56">
            <a:extLst>
              <a:ext uri="{FF2B5EF4-FFF2-40B4-BE49-F238E27FC236}">
                <a16:creationId xmlns:a16="http://schemas.microsoft.com/office/drawing/2014/main" id="{79DF4A96-33E4-6671-B86D-94ACB42AB002}"/>
              </a:ext>
            </a:extLst>
          </p:cNvPr>
          <p:cNvGrpSpPr/>
          <p:nvPr/>
        </p:nvGrpSpPr>
        <p:grpSpPr>
          <a:xfrm>
            <a:off x="-2363481" y="-1139899"/>
            <a:ext cx="664501" cy="756061"/>
            <a:chOff x="1529350" y="258825"/>
            <a:chExt cx="423475" cy="481825"/>
          </a:xfrm>
          <a:solidFill>
            <a:srgbClr val="29D101"/>
          </a:solidFill>
        </p:grpSpPr>
        <p:sp>
          <p:nvSpPr>
            <p:cNvPr id="251" name="Google Shape;6246;p56">
              <a:extLst>
                <a:ext uri="{FF2B5EF4-FFF2-40B4-BE49-F238E27FC236}">
                  <a16:creationId xmlns:a16="http://schemas.microsoft.com/office/drawing/2014/main" id="{658B99B1-5DB4-2FF8-BA82-AA1D351681E6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" name="Google Shape;6247;p56">
              <a:extLst>
                <a:ext uri="{FF2B5EF4-FFF2-40B4-BE49-F238E27FC236}">
                  <a16:creationId xmlns:a16="http://schemas.microsoft.com/office/drawing/2014/main" id="{B66E1422-208C-89B2-D7F4-701A452B16DA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" name="Google Shape;6245;p56">
            <a:extLst>
              <a:ext uri="{FF2B5EF4-FFF2-40B4-BE49-F238E27FC236}">
                <a16:creationId xmlns:a16="http://schemas.microsoft.com/office/drawing/2014/main" id="{9DFD3353-4E8A-5BA2-D0B7-AB65BEF3F15C}"/>
              </a:ext>
            </a:extLst>
          </p:cNvPr>
          <p:cNvGrpSpPr/>
          <p:nvPr/>
        </p:nvGrpSpPr>
        <p:grpSpPr>
          <a:xfrm>
            <a:off x="695333" y="1367683"/>
            <a:ext cx="690186" cy="785285"/>
            <a:chOff x="1529350" y="258825"/>
            <a:chExt cx="423475" cy="481825"/>
          </a:xfrm>
          <a:solidFill>
            <a:srgbClr val="29D301"/>
          </a:solidFill>
        </p:grpSpPr>
        <p:sp>
          <p:nvSpPr>
            <p:cNvPr id="254" name="Google Shape;6246;p56">
              <a:extLst>
                <a:ext uri="{FF2B5EF4-FFF2-40B4-BE49-F238E27FC236}">
                  <a16:creationId xmlns:a16="http://schemas.microsoft.com/office/drawing/2014/main" id="{75D2DA45-F35F-6EDB-C45B-492AE1DAFDB8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" name="Google Shape;6247;p56">
              <a:extLst>
                <a:ext uri="{FF2B5EF4-FFF2-40B4-BE49-F238E27FC236}">
                  <a16:creationId xmlns:a16="http://schemas.microsoft.com/office/drawing/2014/main" id="{DC21B9ED-8F35-2A8A-5ADC-D1BEF0226512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" name="Google Shape;6245;p56">
            <a:extLst>
              <a:ext uri="{FF2B5EF4-FFF2-40B4-BE49-F238E27FC236}">
                <a16:creationId xmlns:a16="http://schemas.microsoft.com/office/drawing/2014/main" id="{9E5D8DEE-7F86-9BF1-F64F-E8591ED92750}"/>
              </a:ext>
            </a:extLst>
          </p:cNvPr>
          <p:cNvGrpSpPr/>
          <p:nvPr/>
        </p:nvGrpSpPr>
        <p:grpSpPr>
          <a:xfrm>
            <a:off x="-6614320" y="-4366574"/>
            <a:ext cx="619920" cy="705337"/>
            <a:chOff x="1529350" y="258825"/>
            <a:chExt cx="423475" cy="481825"/>
          </a:xfrm>
          <a:solidFill>
            <a:srgbClr val="29D001"/>
          </a:solidFill>
        </p:grpSpPr>
        <p:sp>
          <p:nvSpPr>
            <p:cNvPr id="257" name="Google Shape;6246;p56">
              <a:extLst>
                <a:ext uri="{FF2B5EF4-FFF2-40B4-BE49-F238E27FC236}">
                  <a16:creationId xmlns:a16="http://schemas.microsoft.com/office/drawing/2014/main" id="{E0A85B23-D85E-D826-2284-E08A71A26B4B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" name="Google Shape;6247;p56">
              <a:extLst>
                <a:ext uri="{FF2B5EF4-FFF2-40B4-BE49-F238E27FC236}">
                  <a16:creationId xmlns:a16="http://schemas.microsoft.com/office/drawing/2014/main" id="{31A0F6F1-DD8B-5338-B213-B55E451B2362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A898EEAE-4F02-668A-D5A7-D963AF76338E}"/>
              </a:ext>
            </a:extLst>
          </p:cNvPr>
          <p:cNvSpPr txBox="1"/>
          <p:nvPr/>
        </p:nvSpPr>
        <p:spPr>
          <a:xfrm>
            <a:off x="1518495" y="2202418"/>
            <a:ext cx="2707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Выбирай подходящий тип путешествия из предложенных:</a:t>
            </a:r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60" name="Google Shape;8508;p60">
            <a:extLst>
              <a:ext uri="{FF2B5EF4-FFF2-40B4-BE49-F238E27FC236}">
                <a16:creationId xmlns:a16="http://schemas.microsoft.com/office/drawing/2014/main" id="{680BE9B0-3A03-ECDD-341C-21C5A86B43FD}"/>
              </a:ext>
            </a:extLst>
          </p:cNvPr>
          <p:cNvGrpSpPr/>
          <p:nvPr/>
        </p:nvGrpSpPr>
        <p:grpSpPr>
          <a:xfrm>
            <a:off x="2207586" y="3494931"/>
            <a:ext cx="355416" cy="355652"/>
            <a:chOff x="-10391650" y="3180600"/>
            <a:chExt cx="352875" cy="353075"/>
          </a:xfrm>
          <a:solidFill>
            <a:srgbClr val="38FE0A"/>
          </a:solidFill>
        </p:grpSpPr>
        <p:sp>
          <p:nvSpPr>
            <p:cNvPr id="261" name="Google Shape;8509;p60">
              <a:extLst>
                <a:ext uri="{FF2B5EF4-FFF2-40B4-BE49-F238E27FC236}">
                  <a16:creationId xmlns:a16="http://schemas.microsoft.com/office/drawing/2014/main" id="{8C84ABE5-15AB-A064-6157-54127AA80CA8}"/>
                </a:ext>
              </a:extLst>
            </p:cNvPr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510;p60">
              <a:extLst>
                <a:ext uri="{FF2B5EF4-FFF2-40B4-BE49-F238E27FC236}">
                  <a16:creationId xmlns:a16="http://schemas.microsoft.com/office/drawing/2014/main" id="{688B9330-5350-7F41-C341-A449A59D420A}"/>
                </a:ext>
              </a:extLst>
            </p:cNvPr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511;p60">
              <a:extLst>
                <a:ext uri="{FF2B5EF4-FFF2-40B4-BE49-F238E27FC236}">
                  <a16:creationId xmlns:a16="http://schemas.microsoft.com/office/drawing/2014/main" id="{4FAF2D33-C01E-799A-CBF4-CD1CCAE5DA34}"/>
                </a:ext>
              </a:extLst>
            </p:cNvPr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512;p60">
              <a:extLst>
                <a:ext uri="{FF2B5EF4-FFF2-40B4-BE49-F238E27FC236}">
                  <a16:creationId xmlns:a16="http://schemas.microsoft.com/office/drawing/2014/main" id="{BC255158-8A90-7E67-886B-A02A4B60DEA5}"/>
                </a:ext>
              </a:extLst>
            </p:cNvPr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513;p60">
              <a:extLst>
                <a:ext uri="{FF2B5EF4-FFF2-40B4-BE49-F238E27FC236}">
                  <a16:creationId xmlns:a16="http://schemas.microsoft.com/office/drawing/2014/main" id="{A9669F07-FF3B-92D3-EDA8-AC74D89BDADF}"/>
                </a:ext>
              </a:extLst>
            </p:cNvPr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514;p60">
              <a:extLst>
                <a:ext uri="{FF2B5EF4-FFF2-40B4-BE49-F238E27FC236}">
                  <a16:creationId xmlns:a16="http://schemas.microsoft.com/office/drawing/2014/main" id="{569756AC-3B72-C9C0-90D4-10CC1DA088E9}"/>
                </a:ext>
              </a:extLst>
            </p:cNvPr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805E0440-4D58-17E6-6EBF-A768A056F4B0}"/>
              </a:ext>
            </a:extLst>
          </p:cNvPr>
          <p:cNvSpPr txBox="1"/>
          <p:nvPr/>
        </p:nvSpPr>
        <p:spPr>
          <a:xfrm>
            <a:off x="2458253" y="3552363"/>
            <a:ext cx="179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Исторический</a:t>
            </a:r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68" name="Google Shape;8689;p60">
            <a:extLst>
              <a:ext uri="{FF2B5EF4-FFF2-40B4-BE49-F238E27FC236}">
                <a16:creationId xmlns:a16="http://schemas.microsoft.com/office/drawing/2014/main" id="{9E4AF24C-DE02-9600-FA3D-0173F7E91924}"/>
              </a:ext>
            </a:extLst>
          </p:cNvPr>
          <p:cNvGrpSpPr/>
          <p:nvPr/>
        </p:nvGrpSpPr>
        <p:grpSpPr>
          <a:xfrm>
            <a:off x="4316940" y="2998771"/>
            <a:ext cx="356221" cy="354973"/>
            <a:chOff x="-13947000" y="3212800"/>
            <a:chExt cx="353675" cy="352400"/>
          </a:xfrm>
          <a:solidFill>
            <a:srgbClr val="38FE0A"/>
          </a:solidFill>
        </p:grpSpPr>
        <p:sp>
          <p:nvSpPr>
            <p:cNvPr id="269" name="Google Shape;8690;p60">
              <a:extLst>
                <a:ext uri="{FF2B5EF4-FFF2-40B4-BE49-F238E27FC236}">
                  <a16:creationId xmlns:a16="http://schemas.microsoft.com/office/drawing/2014/main" id="{18FB2B84-3755-6790-D20C-D9DAA060F79A}"/>
                </a:ext>
              </a:extLst>
            </p:cNvPr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691;p60">
              <a:extLst>
                <a:ext uri="{FF2B5EF4-FFF2-40B4-BE49-F238E27FC236}">
                  <a16:creationId xmlns:a16="http://schemas.microsoft.com/office/drawing/2014/main" id="{57F76FAF-7357-23A0-5583-CBB75CCAD18B}"/>
                </a:ext>
              </a:extLst>
            </p:cNvPr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231F0344-9295-8951-612F-D9F3B3069DFA}"/>
              </a:ext>
            </a:extLst>
          </p:cNvPr>
          <p:cNvSpPr txBox="1"/>
          <p:nvPr/>
        </p:nvSpPr>
        <p:spPr>
          <a:xfrm>
            <a:off x="4455053" y="3030224"/>
            <a:ext cx="179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Творческий</a:t>
            </a:r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72" name="Google Shape;7174;p58">
            <a:extLst>
              <a:ext uri="{FF2B5EF4-FFF2-40B4-BE49-F238E27FC236}">
                <a16:creationId xmlns:a16="http://schemas.microsoft.com/office/drawing/2014/main" id="{7E3247F7-E8D5-1664-DDCD-999190B8EA90}"/>
              </a:ext>
            </a:extLst>
          </p:cNvPr>
          <p:cNvGrpSpPr/>
          <p:nvPr/>
        </p:nvGrpSpPr>
        <p:grpSpPr>
          <a:xfrm>
            <a:off x="1703823" y="2980366"/>
            <a:ext cx="368157" cy="367434"/>
            <a:chOff x="-60254550" y="3367325"/>
            <a:chExt cx="318200" cy="317575"/>
          </a:xfrm>
          <a:solidFill>
            <a:srgbClr val="38FE0A"/>
          </a:solidFill>
        </p:grpSpPr>
        <p:sp>
          <p:nvSpPr>
            <p:cNvPr id="273" name="Google Shape;7175;p58">
              <a:extLst>
                <a:ext uri="{FF2B5EF4-FFF2-40B4-BE49-F238E27FC236}">
                  <a16:creationId xmlns:a16="http://schemas.microsoft.com/office/drawing/2014/main" id="{6EC5F5EA-7F5D-B9C5-6CB6-898C998117D4}"/>
                </a:ext>
              </a:extLst>
            </p:cNvPr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176;p58">
              <a:extLst>
                <a:ext uri="{FF2B5EF4-FFF2-40B4-BE49-F238E27FC236}">
                  <a16:creationId xmlns:a16="http://schemas.microsoft.com/office/drawing/2014/main" id="{C4612B4A-98F6-29E4-C858-CB53834F9D2D}"/>
                </a:ext>
              </a:extLst>
            </p:cNvPr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177;p58">
              <a:extLst>
                <a:ext uri="{FF2B5EF4-FFF2-40B4-BE49-F238E27FC236}">
                  <a16:creationId xmlns:a16="http://schemas.microsoft.com/office/drawing/2014/main" id="{59347003-AAC2-082E-0ECF-52BB7FBF6C07}"/>
                </a:ext>
              </a:extLst>
            </p:cNvPr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178;p58">
              <a:extLst>
                <a:ext uri="{FF2B5EF4-FFF2-40B4-BE49-F238E27FC236}">
                  <a16:creationId xmlns:a16="http://schemas.microsoft.com/office/drawing/2014/main" id="{38F01552-7878-B224-3114-2DC1C79D75FD}"/>
                </a:ext>
              </a:extLst>
            </p:cNvPr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09EC708F-6819-268A-2557-1ECB4C71DBB7}"/>
              </a:ext>
            </a:extLst>
          </p:cNvPr>
          <p:cNvSpPr txBox="1"/>
          <p:nvPr/>
        </p:nvSpPr>
        <p:spPr>
          <a:xfrm>
            <a:off x="2053989" y="3050513"/>
            <a:ext cx="200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Гастрономический</a:t>
            </a:r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80" name="Google Shape;8959;p61">
            <a:extLst>
              <a:ext uri="{FF2B5EF4-FFF2-40B4-BE49-F238E27FC236}">
                <a16:creationId xmlns:a16="http://schemas.microsoft.com/office/drawing/2014/main" id="{043CD5E5-81C2-0030-0528-8A6FE66CF87D}"/>
              </a:ext>
            </a:extLst>
          </p:cNvPr>
          <p:cNvGrpSpPr/>
          <p:nvPr/>
        </p:nvGrpSpPr>
        <p:grpSpPr>
          <a:xfrm>
            <a:off x="4329067" y="3482426"/>
            <a:ext cx="368157" cy="368157"/>
            <a:chOff x="-20197575" y="4066875"/>
            <a:chExt cx="305625" cy="305625"/>
          </a:xfrm>
          <a:solidFill>
            <a:srgbClr val="32FE02"/>
          </a:solidFill>
        </p:grpSpPr>
        <p:sp>
          <p:nvSpPr>
            <p:cNvPr id="281" name="Google Shape;8960;p61">
              <a:extLst>
                <a:ext uri="{FF2B5EF4-FFF2-40B4-BE49-F238E27FC236}">
                  <a16:creationId xmlns:a16="http://schemas.microsoft.com/office/drawing/2014/main" id="{9DD4F503-C2E1-B48C-00CF-7A9429010232}"/>
                </a:ext>
              </a:extLst>
            </p:cNvPr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961;p61">
              <a:extLst>
                <a:ext uri="{FF2B5EF4-FFF2-40B4-BE49-F238E27FC236}">
                  <a16:creationId xmlns:a16="http://schemas.microsoft.com/office/drawing/2014/main" id="{CA2D5095-5E2B-C778-D5DC-FE45BD11D066}"/>
                </a:ext>
              </a:extLst>
            </p:cNvPr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962;p61">
              <a:extLst>
                <a:ext uri="{FF2B5EF4-FFF2-40B4-BE49-F238E27FC236}">
                  <a16:creationId xmlns:a16="http://schemas.microsoft.com/office/drawing/2014/main" id="{1D925DE4-1982-8A89-7D06-62A6018AE0BD}"/>
                </a:ext>
              </a:extLst>
            </p:cNvPr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963;p61">
              <a:extLst>
                <a:ext uri="{FF2B5EF4-FFF2-40B4-BE49-F238E27FC236}">
                  <a16:creationId xmlns:a16="http://schemas.microsoft.com/office/drawing/2014/main" id="{57AA3596-B822-3C19-B838-BBC5EBCE3CEE}"/>
                </a:ext>
              </a:extLst>
            </p:cNvPr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964;p61">
              <a:extLst>
                <a:ext uri="{FF2B5EF4-FFF2-40B4-BE49-F238E27FC236}">
                  <a16:creationId xmlns:a16="http://schemas.microsoft.com/office/drawing/2014/main" id="{F6E5B769-1ABC-DE18-BFBE-181AF642AAEE}"/>
                </a:ext>
              </a:extLst>
            </p:cNvPr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965;p61">
              <a:extLst>
                <a:ext uri="{FF2B5EF4-FFF2-40B4-BE49-F238E27FC236}">
                  <a16:creationId xmlns:a16="http://schemas.microsoft.com/office/drawing/2014/main" id="{2E73C1B2-4732-C387-35ED-5BA604807F4F}"/>
                </a:ext>
              </a:extLst>
            </p:cNvPr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966;p61">
              <a:extLst>
                <a:ext uri="{FF2B5EF4-FFF2-40B4-BE49-F238E27FC236}">
                  <a16:creationId xmlns:a16="http://schemas.microsoft.com/office/drawing/2014/main" id="{3CC117B7-8C78-284E-9488-EED923B36E7E}"/>
                </a:ext>
              </a:extLst>
            </p:cNvPr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967;p61">
              <a:extLst>
                <a:ext uri="{FF2B5EF4-FFF2-40B4-BE49-F238E27FC236}">
                  <a16:creationId xmlns:a16="http://schemas.microsoft.com/office/drawing/2014/main" id="{8613A1B9-DB38-B68F-BE2D-67526A014362}"/>
                </a:ext>
              </a:extLst>
            </p:cNvPr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482EAB86-7807-E20C-6CD0-D39120AFB15E}"/>
              </a:ext>
            </a:extLst>
          </p:cNvPr>
          <p:cNvSpPr txBox="1"/>
          <p:nvPr/>
        </p:nvSpPr>
        <p:spPr>
          <a:xfrm>
            <a:off x="4471490" y="3522663"/>
            <a:ext cx="179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Природный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B3A063E-73EE-AB77-C816-417FD7C7CB5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967" r="35448"/>
          <a:stretch>
            <a:fillRect/>
          </a:stretch>
        </p:blipFill>
        <p:spPr>
          <a:xfrm>
            <a:off x="6117901" y="371908"/>
            <a:ext cx="2406966" cy="45550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445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4194095A-7C46-F092-4B49-209BF0DFE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7B63D4-02D6-D564-045B-1B78F5FAE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67" r="35448"/>
          <a:stretch>
            <a:fillRect/>
          </a:stretch>
        </p:blipFill>
        <p:spPr>
          <a:xfrm rot="16200000">
            <a:off x="558088" y="-3903552"/>
            <a:ext cx="6903718" cy="13064901"/>
          </a:xfrm>
          <a:prstGeom prst="rect">
            <a:avLst/>
          </a:prstGeom>
          <a:solidFill>
            <a:srgbClr val="EAF4DD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BCE65-01A2-B4CC-1BC3-18D46C6468F1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104ED-E21B-E478-2C9D-93BEC1FE56EE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21F61F9-52EC-0457-44C5-D822783E2EF3}"/>
              </a:ext>
            </a:extLst>
          </p:cNvPr>
          <p:cNvCxnSpPr>
            <a:cxnSpLocks/>
          </p:cNvCxnSpPr>
          <p:nvPr/>
        </p:nvCxnSpPr>
        <p:spPr>
          <a:xfrm>
            <a:off x="2399278" y="560819"/>
            <a:ext cx="479177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17D576-10B3-6F59-BBAB-EFFBBC1A7A77}"/>
              </a:ext>
            </a:extLst>
          </p:cNvPr>
          <p:cNvSpPr txBox="1"/>
          <p:nvPr/>
        </p:nvSpPr>
        <p:spPr>
          <a:xfrm>
            <a:off x="2255638" y="29156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99FC2-BF85-4792-3EA9-D2C9E0A4012C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5616C91-D544-8DE9-17FB-E57F3889EACC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DE2D643-FED7-0DAB-A4E2-7ECD1401158D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3E0FD1-43AA-857D-EC7C-3C335E864997}"/>
              </a:ext>
            </a:extLst>
          </p:cNvPr>
          <p:cNvSpPr txBox="1"/>
          <p:nvPr/>
        </p:nvSpPr>
        <p:spPr>
          <a:xfrm>
            <a:off x="-834055" y="-917220"/>
            <a:ext cx="2707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Музеи, парки, кафе, базы отдыха, кемпинги и творческие мастерские — всё в одном приложении.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80B1A8-0441-195F-F5B8-E41A26E3B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15" y="791480"/>
            <a:ext cx="4130525" cy="4130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A5E52-F157-4219-0518-650D6A5D9864}"/>
              </a:ext>
            </a:extLst>
          </p:cNvPr>
          <p:cNvSpPr txBox="1"/>
          <p:nvPr/>
        </p:nvSpPr>
        <p:spPr>
          <a:xfrm>
            <a:off x="5090754" y="878306"/>
            <a:ext cx="3461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Поддержка регионального туризма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78D9A-67F7-C1AE-E37C-CC7543425900}"/>
              </a:ext>
            </a:extLst>
          </p:cNvPr>
          <p:cNvSpPr txBox="1"/>
          <p:nvPr/>
        </p:nvSpPr>
        <p:spPr>
          <a:xfrm>
            <a:off x="5134476" y="2241702"/>
            <a:ext cx="3461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Платформа объединяет местный бизнес, власти и гостей регионов — ради развития внутреннего туризма и популяризации культурного наследия.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D30D0EF-A88F-9F98-7744-DF2599D90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580" y="3109024"/>
            <a:ext cx="1291615" cy="22805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F1AD2E0-DEA7-5C18-FDAE-F031F6CD1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374" y="3039524"/>
            <a:ext cx="1890941" cy="189094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7965B9-2F7D-9C2B-4DB1-725AF1850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159" y="3602471"/>
            <a:ext cx="2285714" cy="111428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66F1CDF-09C3-7469-77B4-EF0F68E14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945284" y="2056246"/>
            <a:ext cx="6298066" cy="35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4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A17C2188-0F15-0108-09AE-3D9ABDAA5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Прямоугольник: скругленные углы 306">
            <a:extLst>
              <a:ext uri="{FF2B5EF4-FFF2-40B4-BE49-F238E27FC236}">
                <a16:creationId xmlns:a16="http://schemas.microsoft.com/office/drawing/2014/main" id="{9673D3FE-3977-282A-8BE7-E547C6A128D2}"/>
              </a:ext>
            </a:extLst>
          </p:cNvPr>
          <p:cNvSpPr/>
          <p:nvPr/>
        </p:nvSpPr>
        <p:spPr>
          <a:xfrm>
            <a:off x="3327794" y="3484756"/>
            <a:ext cx="804832" cy="954107"/>
          </a:xfrm>
          <a:prstGeom prst="roundRect">
            <a:avLst/>
          </a:prstGeom>
          <a:solidFill>
            <a:srgbClr val="32FE0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D3EDA77-FE74-12A6-265A-346BF5F22A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67" r="35448"/>
          <a:stretch>
            <a:fillRect/>
          </a:stretch>
        </p:blipFill>
        <p:spPr>
          <a:xfrm rot="163736" flipH="1">
            <a:off x="2489788" y="2167859"/>
            <a:ext cx="130921" cy="24776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97C31-1415-8A97-5F74-ADDCC86D2288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EF09A-4604-C12A-4D15-162A3DA69563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0F70348-135E-5A01-ADEE-0B818F17256F}"/>
              </a:ext>
            </a:extLst>
          </p:cNvPr>
          <p:cNvCxnSpPr>
            <a:cxnSpLocks/>
          </p:cNvCxnSpPr>
          <p:nvPr/>
        </p:nvCxnSpPr>
        <p:spPr>
          <a:xfrm>
            <a:off x="3143752" y="560819"/>
            <a:ext cx="648722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D213BD-F65A-C93E-843D-51663D7E7792}"/>
              </a:ext>
            </a:extLst>
          </p:cNvPr>
          <p:cNvSpPr txBox="1"/>
          <p:nvPr/>
        </p:nvSpPr>
        <p:spPr>
          <a:xfrm>
            <a:off x="2255638" y="28775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3F88C-92A1-C780-6DCA-1CFB607DACC2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Аудитория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FA716C10-B9DC-40CD-648C-2E34CAD3678A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3E6E2AD-BDDB-CE50-A8E0-F0666DEF317F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87A74C-EF9E-7C6F-97E7-F3AAEB779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27052" y="2202885"/>
            <a:ext cx="56392" cy="56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0506C-3D0B-9698-C776-A0FBB2A64951}"/>
              </a:ext>
            </a:extLst>
          </p:cNvPr>
          <p:cNvSpPr txBox="1"/>
          <p:nvPr/>
        </p:nvSpPr>
        <p:spPr>
          <a:xfrm rot="5400000">
            <a:off x="2421841" y="2243408"/>
            <a:ext cx="29555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Поддержка регионального туризма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69715-C437-56EE-6C54-5BA80EADE2D7}"/>
              </a:ext>
            </a:extLst>
          </p:cNvPr>
          <p:cNvSpPr txBox="1"/>
          <p:nvPr/>
        </p:nvSpPr>
        <p:spPr>
          <a:xfrm rot="5400000">
            <a:off x="2393209" y="2248766"/>
            <a:ext cx="3661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Платформа объединяет местный бизнес, власти и гостей регионов — ради развития внутреннего туризма и популяризации культурного наследия.</a:t>
            </a:r>
            <a:endParaRPr lang="ru-RU" sz="100" dirty="0">
              <a:latin typeface="Comic Sans MS" panose="030F0702030302020204" pitchFamily="66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F87949-4CD1-F8EE-2621-9C7E1EFF6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91356">
            <a:off x="2497852" y="2267536"/>
            <a:ext cx="64909" cy="11460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7C6E48A-97DB-0003-F3E2-88673D5F6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131280">
            <a:off x="2503242" y="2298437"/>
            <a:ext cx="85324" cy="8532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CB3A843-6A45-87F0-8DC1-EF526FB13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47479">
            <a:off x="2477574" y="2339584"/>
            <a:ext cx="95885" cy="4674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51684BB-DAB8-772E-F513-8671F0A278C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410" t="25864" r="19416" b="47985"/>
          <a:stretch>
            <a:fillRect/>
          </a:stretch>
        </p:blipFill>
        <p:spPr>
          <a:xfrm>
            <a:off x="7406640" y="145134"/>
            <a:ext cx="1530343" cy="654186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48F8C80A-69E9-A766-C4A8-ADABDF1D1332}"/>
              </a:ext>
            </a:extLst>
          </p:cNvPr>
          <p:cNvSpPr txBox="1"/>
          <p:nvPr/>
        </p:nvSpPr>
        <p:spPr>
          <a:xfrm>
            <a:off x="4210787" y="1031096"/>
            <a:ext cx="3846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Для любителей путешествий</a:t>
            </a:r>
          </a:p>
        </p:txBody>
      </p:sp>
      <p:grpSp>
        <p:nvGrpSpPr>
          <p:cNvPr id="237" name="Google Shape;9250;p62">
            <a:extLst>
              <a:ext uri="{FF2B5EF4-FFF2-40B4-BE49-F238E27FC236}">
                <a16:creationId xmlns:a16="http://schemas.microsoft.com/office/drawing/2014/main" id="{C096229C-6841-9229-7D09-A012595E0511}"/>
              </a:ext>
            </a:extLst>
          </p:cNvPr>
          <p:cNvGrpSpPr/>
          <p:nvPr/>
        </p:nvGrpSpPr>
        <p:grpSpPr>
          <a:xfrm>
            <a:off x="3350040" y="2354417"/>
            <a:ext cx="806858" cy="796137"/>
            <a:chOff x="-1951475" y="3597450"/>
            <a:chExt cx="295375" cy="291450"/>
          </a:xfrm>
          <a:solidFill>
            <a:srgbClr val="38FE0A"/>
          </a:solidFill>
        </p:grpSpPr>
        <p:sp>
          <p:nvSpPr>
            <p:cNvPr id="238" name="Google Shape;9251;p62">
              <a:extLst>
                <a:ext uri="{FF2B5EF4-FFF2-40B4-BE49-F238E27FC236}">
                  <a16:creationId xmlns:a16="http://schemas.microsoft.com/office/drawing/2014/main" id="{EB7FEB22-9CCF-8F6C-DEA6-84C2BA4BB744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252;p62">
              <a:extLst>
                <a:ext uri="{FF2B5EF4-FFF2-40B4-BE49-F238E27FC236}">
                  <a16:creationId xmlns:a16="http://schemas.microsoft.com/office/drawing/2014/main" id="{45CC03D7-B0F2-27AE-71F4-F00277FF5004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253;p62">
              <a:extLst>
                <a:ext uri="{FF2B5EF4-FFF2-40B4-BE49-F238E27FC236}">
                  <a16:creationId xmlns:a16="http://schemas.microsoft.com/office/drawing/2014/main" id="{16C81300-E365-D4B9-3820-0E07C1D2F75E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254;p62">
              <a:extLst>
                <a:ext uri="{FF2B5EF4-FFF2-40B4-BE49-F238E27FC236}">
                  <a16:creationId xmlns:a16="http://schemas.microsoft.com/office/drawing/2014/main" id="{8C456FFE-C0DE-BAB0-5DB5-F89C84995915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C269FF9C-4021-E57A-F420-2CADE74B2FF8}"/>
              </a:ext>
            </a:extLst>
          </p:cNvPr>
          <p:cNvSpPr txBox="1"/>
          <p:nvPr/>
        </p:nvSpPr>
        <p:spPr>
          <a:xfrm>
            <a:off x="4171700" y="2259277"/>
            <a:ext cx="457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Интуитивно понятный интерфейс</a:t>
            </a:r>
          </a:p>
        </p:txBody>
      </p:sp>
      <p:grpSp>
        <p:nvGrpSpPr>
          <p:cNvPr id="244" name="Google Shape;7904;p59">
            <a:extLst>
              <a:ext uri="{FF2B5EF4-FFF2-40B4-BE49-F238E27FC236}">
                <a16:creationId xmlns:a16="http://schemas.microsoft.com/office/drawing/2014/main" id="{6DEF2010-E6B7-D634-8E42-E0EE55ED66E1}"/>
              </a:ext>
            </a:extLst>
          </p:cNvPr>
          <p:cNvGrpSpPr/>
          <p:nvPr/>
        </p:nvGrpSpPr>
        <p:grpSpPr>
          <a:xfrm>
            <a:off x="3389081" y="3549649"/>
            <a:ext cx="314662" cy="358999"/>
            <a:chOff x="-53615675" y="3584850"/>
            <a:chExt cx="279625" cy="319025"/>
          </a:xfrm>
          <a:solidFill>
            <a:srgbClr val="EAF4DC"/>
          </a:solidFill>
        </p:grpSpPr>
        <p:sp>
          <p:nvSpPr>
            <p:cNvPr id="245" name="Google Shape;7905;p59">
              <a:extLst>
                <a:ext uri="{FF2B5EF4-FFF2-40B4-BE49-F238E27FC236}">
                  <a16:creationId xmlns:a16="http://schemas.microsoft.com/office/drawing/2014/main" id="{A6F74E55-76C4-22A9-BEF9-136D907A318D}"/>
                </a:ext>
              </a:extLst>
            </p:cNvPr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906;p59">
              <a:extLst>
                <a:ext uri="{FF2B5EF4-FFF2-40B4-BE49-F238E27FC236}">
                  <a16:creationId xmlns:a16="http://schemas.microsoft.com/office/drawing/2014/main" id="{024FB6A0-C3B6-5B64-4788-F076D48494C0}"/>
                </a:ext>
              </a:extLst>
            </p:cNvPr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907;p59">
              <a:extLst>
                <a:ext uri="{FF2B5EF4-FFF2-40B4-BE49-F238E27FC236}">
                  <a16:creationId xmlns:a16="http://schemas.microsoft.com/office/drawing/2014/main" id="{9E1EE412-4258-E8CF-B237-DB7DB7910746}"/>
                </a:ext>
              </a:extLst>
            </p:cNvPr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7883;p59">
            <a:extLst>
              <a:ext uri="{FF2B5EF4-FFF2-40B4-BE49-F238E27FC236}">
                <a16:creationId xmlns:a16="http://schemas.microsoft.com/office/drawing/2014/main" id="{06820679-8163-A056-6DAF-FC9A40F9FC1B}"/>
              </a:ext>
            </a:extLst>
          </p:cNvPr>
          <p:cNvGrpSpPr/>
          <p:nvPr/>
        </p:nvGrpSpPr>
        <p:grpSpPr>
          <a:xfrm>
            <a:off x="3389081" y="3993660"/>
            <a:ext cx="314662" cy="358999"/>
            <a:chOff x="-55576850" y="3198125"/>
            <a:chExt cx="279625" cy="319025"/>
          </a:xfrm>
          <a:solidFill>
            <a:srgbClr val="E9F3DC"/>
          </a:solidFill>
        </p:grpSpPr>
        <p:sp>
          <p:nvSpPr>
            <p:cNvPr id="249" name="Google Shape;7884;p59">
              <a:extLst>
                <a:ext uri="{FF2B5EF4-FFF2-40B4-BE49-F238E27FC236}">
                  <a16:creationId xmlns:a16="http://schemas.microsoft.com/office/drawing/2014/main" id="{76D61115-F77B-BD91-F33B-A9EFA8E057A5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885;p59">
              <a:extLst>
                <a:ext uri="{FF2B5EF4-FFF2-40B4-BE49-F238E27FC236}">
                  <a16:creationId xmlns:a16="http://schemas.microsoft.com/office/drawing/2014/main" id="{BEC69BE6-D955-9861-D481-07E8ED06DC01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7886;p59">
              <a:extLst>
                <a:ext uri="{FF2B5EF4-FFF2-40B4-BE49-F238E27FC236}">
                  <a16:creationId xmlns:a16="http://schemas.microsoft.com/office/drawing/2014/main" id="{7653472C-9555-2A1C-E2BC-0D248708948D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7887;p59">
              <a:extLst>
                <a:ext uri="{FF2B5EF4-FFF2-40B4-BE49-F238E27FC236}">
                  <a16:creationId xmlns:a16="http://schemas.microsoft.com/office/drawing/2014/main" id="{BC2D9AEC-CDAA-91C9-7F73-781A8B124926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7821;p59">
            <a:extLst>
              <a:ext uri="{FF2B5EF4-FFF2-40B4-BE49-F238E27FC236}">
                <a16:creationId xmlns:a16="http://schemas.microsoft.com/office/drawing/2014/main" id="{C1C76A9A-CC3D-82CB-B78D-DCAF481E595D}"/>
              </a:ext>
            </a:extLst>
          </p:cNvPr>
          <p:cNvGrpSpPr/>
          <p:nvPr/>
        </p:nvGrpSpPr>
        <p:grpSpPr>
          <a:xfrm>
            <a:off x="3742483" y="3580158"/>
            <a:ext cx="357226" cy="357367"/>
            <a:chOff x="-55987225" y="3591025"/>
            <a:chExt cx="317450" cy="317575"/>
          </a:xfrm>
          <a:solidFill>
            <a:srgbClr val="E9F3DC"/>
          </a:solidFill>
        </p:grpSpPr>
        <p:sp>
          <p:nvSpPr>
            <p:cNvPr id="294" name="Google Shape;7822;p59">
              <a:extLst>
                <a:ext uri="{FF2B5EF4-FFF2-40B4-BE49-F238E27FC236}">
                  <a16:creationId xmlns:a16="http://schemas.microsoft.com/office/drawing/2014/main" id="{9ED18C4A-ED38-5306-744D-53CC76E16F48}"/>
                </a:ext>
              </a:extLst>
            </p:cNvPr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823;p59">
              <a:extLst>
                <a:ext uri="{FF2B5EF4-FFF2-40B4-BE49-F238E27FC236}">
                  <a16:creationId xmlns:a16="http://schemas.microsoft.com/office/drawing/2014/main" id="{6D894C25-E8A6-A739-F203-6EDF04ADB57F}"/>
                </a:ext>
              </a:extLst>
            </p:cNvPr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824;p59">
              <a:extLst>
                <a:ext uri="{FF2B5EF4-FFF2-40B4-BE49-F238E27FC236}">
                  <a16:creationId xmlns:a16="http://schemas.microsoft.com/office/drawing/2014/main" id="{511178D8-27F7-FA9F-9C2D-8A098F5C1C9C}"/>
                </a:ext>
              </a:extLst>
            </p:cNvPr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825;p59">
              <a:extLst>
                <a:ext uri="{FF2B5EF4-FFF2-40B4-BE49-F238E27FC236}">
                  <a16:creationId xmlns:a16="http://schemas.microsoft.com/office/drawing/2014/main" id="{CABC494A-723F-EAA2-927B-DDB675DCCB86}"/>
                </a:ext>
              </a:extLst>
            </p:cNvPr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826;p59">
              <a:extLst>
                <a:ext uri="{FF2B5EF4-FFF2-40B4-BE49-F238E27FC236}">
                  <a16:creationId xmlns:a16="http://schemas.microsoft.com/office/drawing/2014/main" id="{AA62DEA4-BBF8-2679-B8B5-95FA6A631347}"/>
                </a:ext>
              </a:extLst>
            </p:cNvPr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8114;p59">
            <a:extLst>
              <a:ext uri="{FF2B5EF4-FFF2-40B4-BE49-F238E27FC236}">
                <a16:creationId xmlns:a16="http://schemas.microsoft.com/office/drawing/2014/main" id="{7737B347-80EC-054E-26DA-0C6428885178}"/>
              </a:ext>
            </a:extLst>
          </p:cNvPr>
          <p:cNvGrpSpPr/>
          <p:nvPr/>
        </p:nvGrpSpPr>
        <p:grpSpPr>
          <a:xfrm>
            <a:off x="3732074" y="4001183"/>
            <a:ext cx="314662" cy="358971"/>
            <a:chOff x="-54793175" y="3198925"/>
            <a:chExt cx="279625" cy="319000"/>
          </a:xfrm>
          <a:solidFill>
            <a:srgbClr val="EAF4DD"/>
          </a:solidFill>
        </p:grpSpPr>
        <p:sp>
          <p:nvSpPr>
            <p:cNvPr id="300" name="Google Shape;8115;p59">
              <a:extLst>
                <a:ext uri="{FF2B5EF4-FFF2-40B4-BE49-F238E27FC236}">
                  <a16:creationId xmlns:a16="http://schemas.microsoft.com/office/drawing/2014/main" id="{F6414BC0-BD64-4B24-660F-9B694E41F9A4}"/>
                </a:ext>
              </a:extLst>
            </p:cNvPr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116;p59">
              <a:extLst>
                <a:ext uri="{FF2B5EF4-FFF2-40B4-BE49-F238E27FC236}">
                  <a16:creationId xmlns:a16="http://schemas.microsoft.com/office/drawing/2014/main" id="{F1EDFD20-45D2-AD08-4B13-4A28871312F3}"/>
                </a:ext>
              </a:extLst>
            </p:cNvPr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117;p59">
              <a:extLst>
                <a:ext uri="{FF2B5EF4-FFF2-40B4-BE49-F238E27FC236}">
                  <a16:creationId xmlns:a16="http://schemas.microsoft.com/office/drawing/2014/main" id="{D49127DF-935B-D2BC-3C7C-AEA3FF087437}"/>
                </a:ext>
              </a:extLst>
            </p:cNvPr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118;p59">
              <a:extLst>
                <a:ext uri="{FF2B5EF4-FFF2-40B4-BE49-F238E27FC236}">
                  <a16:creationId xmlns:a16="http://schemas.microsoft.com/office/drawing/2014/main" id="{F63C29BF-98E6-1F73-8B67-6EFEEFA795BB}"/>
                </a:ext>
              </a:extLst>
            </p:cNvPr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119;p59">
              <a:extLst>
                <a:ext uri="{FF2B5EF4-FFF2-40B4-BE49-F238E27FC236}">
                  <a16:creationId xmlns:a16="http://schemas.microsoft.com/office/drawing/2014/main" id="{1BCEA1F9-C61E-EC39-8E2F-7451C7EED58E}"/>
                </a:ext>
              </a:extLst>
            </p:cNvPr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120;p59">
              <a:extLst>
                <a:ext uri="{FF2B5EF4-FFF2-40B4-BE49-F238E27FC236}">
                  <a16:creationId xmlns:a16="http://schemas.microsoft.com/office/drawing/2014/main" id="{26811DB1-F0C6-C137-726A-3931BFB846EB}"/>
                </a:ext>
              </a:extLst>
            </p:cNvPr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121;p59">
              <a:extLst>
                <a:ext uri="{FF2B5EF4-FFF2-40B4-BE49-F238E27FC236}">
                  <a16:creationId xmlns:a16="http://schemas.microsoft.com/office/drawing/2014/main" id="{6A6BB186-BA90-291A-AC24-9FCE124205D5}"/>
                </a:ext>
              </a:extLst>
            </p:cNvPr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4750CAB7-1C5A-CC3A-AAFC-1C4E2CE64435}"/>
              </a:ext>
            </a:extLst>
          </p:cNvPr>
          <p:cNvSpPr txBox="1"/>
          <p:nvPr/>
        </p:nvSpPr>
        <p:spPr>
          <a:xfrm>
            <a:off x="4210787" y="3675915"/>
            <a:ext cx="384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Возраст не важен</a:t>
            </a:r>
          </a:p>
        </p:txBody>
      </p:sp>
      <p:grpSp>
        <p:nvGrpSpPr>
          <p:cNvPr id="310" name="Google Shape;6390;p56">
            <a:extLst>
              <a:ext uri="{FF2B5EF4-FFF2-40B4-BE49-F238E27FC236}">
                <a16:creationId xmlns:a16="http://schemas.microsoft.com/office/drawing/2014/main" id="{DF33DAE0-215A-4461-C7E9-2B60B7ED4F84}"/>
              </a:ext>
            </a:extLst>
          </p:cNvPr>
          <p:cNvGrpSpPr/>
          <p:nvPr/>
        </p:nvGrpSpPr>
        <p:grpSpPr>
          <a:xfrm>
            <a:off x="3342357" y="1134550"/>
            <a:ext cx="820676" cy="721219"/>
            <a:chOff x="2085450" y="2057100"/>
            <a:chExt cx="481900" cy="423500"/>
          </a:xfrm>
          <a:solidFill>
            <a:srgbClr val="38FE0A"/>
          </a:solidFill>
        </p:grpSpPr>
        <p:sp>
          <p:nvSpPr>
            <p:cNvPr id="311" name="Google Shape;6391;p56">
              <a:extLst>
                <a:ext uri="{FF2B5EF4-FFF2-40B4-BE49-F238E27FC236}">
                  <a16:creationId xmlns:a16="http://schemas.microsoft.com/office/drawing/2014/main" id="{8A934562-F57C-E10B-96A7-05C313259202}"/>
                </a:ext>
              </a:extLst>
            </p:cNvPr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2" name="Google Shape;6392;p56">
              <a:extLst>
                <a:ext uri="{FF2B5EF4-FFF2-40B4-BE49-F238E27FC236}">
                  <a16:creationId xmlns:a16="http://schemas.microsoft.com/office/drawing/2014/main" id="{2CAFDA9D-7F80-E537-33AF-D32D67A63BA3}"/>
                </a:ext>
              </a:extLst>
            </p:cNvPr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3" name="Google Shape;6393;p56">
              <a:extLst>
                <a:ext uri="{FF2B5EF4-FFF2-40B4-BE49-F238E27FC236}">
                  <a16:creationId xmlns:a16="http://schemas.microsoft.com/office/drawing/2014/main" id="{62AF5D86-5D3E-F58F-2F56-6104D183E146}"/>
                </a:ext>
              </a:extLst>
            </p:cNvPr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14" name="Рисунок 313">
            <a:extLst>
              <a:ext uri="{FF2B5EF4-FFF2-40B4-BE49-F238E27FC236}">
                <a16:creationId xmlns:a16="http://schemas.microsoft.com/office/drawing/2014/main" id="{BC21CB17-9D46-9690-B7B2-62378B3E50C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1456" r="6245" b="18759"/>
          <a:stretch>
            <a:fillRect/>
          </a:stretch>
        </p:blipFill>
        <p:spPr>
          <a:xfrm>
            <a:off x="313677" y="6586030"/>
            <a:ext cx="2743347" cy="2780838"/>
          </a:xfrm>
          <a:prstGeom prst="rect">
            <a:avLst/>
          </a:prstGeom>
        </p:spPr>
      </p:pic>
      <p:pic>
        <p:nvPicPr>
          <p:cNvPr id="315" name="Рисунок 314">
            <a:extLst>
              <a:ext uri="{FF2B5EF4-FFF2-40B4-BE49-F238E27FC236}">
                <a16:creationId xmlns:a16="http://schemas.microsoft.com/office/drawing/2014/main" id="{5641EA5A-1DFC-3137-EBEB-58471A2C2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1880" r="5891" b="19158"/>
          <a:stretch>
            <a:fillRect/>
          </a:stretch>
        </p:blipFill>
        <p:spPr>
          <a:xfrm>
            <a:off x="6052418" y="17751869"/>
            <a:ext cx="2743347" cy="2780839"/>
          </a:xfrm>
          <a:prstGeom prst="rect">
            <a:avLst/>
          </a:prstGeom>
        </p:spPr>
      </p:pic>
      <p:pic>
        <p:nvPicPr>
          <p:cNvPr id="316" name="Рисунок 315">
            <a:extLst>
              <a:ext uri="{FF2B5EF4-FFF2-40B4-BE49-F238E27FC236}">
                <a16:creationId xmlns:a16="http://schemas.microsoft.com/office/drawing/2014/main" id="{6775EAF7-D1D9-F6A1-F7D8-E114A256527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1728" r="6052" b="19309"/>
          <a:stretch>
            <a:fillRect/>
          </a:stretch>
        </p:blipFill>
        <p:spPr>
          <a:xfrm>
            <a:off x="3105092" y="11930558"/>
            <a:ext cx="2749003" cy="2780838"/>
          </a:xfrm>
          <a:prstGeom prst="rect">
            <a:avLst/>
          </a:prstGeom>
          <a:ln>
            <a:noFill/>
          </a:ln>
        </p:spPr>
      </p:pic>
      <p:sp>
        <p:nvSpPr>
          <p:cNvPr id="317" name="Овал 316">
            <a:extLst>
              <a:ext uri="{FF2B5EF4-FFF2-40B4-BE49-F238E27FC236}">
                <a16:creationId xmlns:a16="http://schemas.microsoft.com/office/drawing/2014/main" id="{4F8D39B0-51A6-433B-034C-BCAD7E66BEBB}"/>
              </a:ext>
            </a:extLst>
          </p:cNvPr>
          <p:cNvSpPr/>
          <p:nvPr/>
        </p:nvSpPr>
        <p:spPr>
          <a:xfrm>
            <a:off x="3238218" y="12058797"/>
            <a:ext cx="2484842" cy="2484842"/>
          </a:xfrm>
          <a:prstGeom prst="ellipse">
            <a:avLst/>
          </a:prstGeom>
          <a:noFill/>
          <a:ln w="41275">
            <a:solidFill>
              <a:srgbClr val="38FA0A"/>
            </a:solidFill>
          </a:ln>
          <a:effectLst>
            <a:glow rad="63500">
              <a:srgbClr val="38FA0A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8" name="Овал 317">
            <a:extLst>
              <a:ext uri="{FF2B5EF4-FFF2-40B4-BE49-F238E27FC236}">
                <a16:creationId xmlns:a16="http://schemas.microsoft.com/office/drawing/2014/main" id="{63C34D40-1171-81DD-7F40-6D4AC74BEBBA}"/>
              </a:ext>
            </a:extLst>
          </p:cNvPr>
          <p:cNvSpPr/>
          <p:nvPr/>
        </p:nvSpPr>
        <p:spPr>
          <a:xfrm>
            <a:off x="6194048" y="17887130"/>
            <a:ext cx="2484842" cy="2484842"/>
          </a:xfrm>
          <a:prstGeom prst="ellipse">
            <a:avLst/>
          </a:prstGeom>
          <a:noFill/>
          <a:ln w="41275">
            <a:solidFill>
              <a:srgbClr val="38FA0A"/>
            </a:solidFill>
          </a:ln>
          <a:effectLst>
            <a:glow rad="50800">
              <a:srgbClr val="38FA0A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9" name="Овал 318">
            <a:extLst>
              <a:ext uri="{FF2B5EF4-FFF2-40B4-BE49-F238E27FC236}">
                <a16:creationId xmlns:a16="http://schemas.microsoft.com/office/drawing/2014/main" id="{57D7235E-1C75-9BD7-70C8-CF3B7D0ECC95}"/>
              </a:ext>
            </a:extLst>
          </p:cNvPr>
          <p:cNvSpPr/>
          <p:nvPr/>
        </p:nvSpPr>
        <p:spPr>
          <a:xfrm>
            <a:off x="464774" y="6721290"/>
            <a:ext cx="2484842" cy="2484842"/>
          </a:xfrm>
          <a:prstGeom prst="ellipse">
            <a:avLst/>
          </a:prstGeom>
          <a:noFill/>
          <a:ln w="41275">
            <a:solidFill>
              <a:srgbClr val="38FA0A"/>
            </a:solidFill>
          </a:ln>
          <a:effectLst>
            <a:glow rad="63500">
              <a:srgbClr val="38FA0A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D5604487-9F0F-80C3-EDF0-CE2289928A47}"/>
              </a:ext>
            </a:extLst>
          </p:cNvPr>
          <p:cNvSpPr txBox="1"/>
          <p:nvPr/>
        </p:nvSpPr>
        <p:spPr>
          <a:xfrm>
            <a:off x="3274647" y="14561559"/>
            <a:ext cx="248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Вячеслав Власов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3BEE4190-90C1-5252-B8E7-A43A9D1FEC7B}"/>
              </a:ext>
            </a:extLst>
          </p:cNvPr>
          <p:cNvSpPr txBox="1"/>
          <p:nvPr/>
        </p:nvSpPr>
        <p:spPr>
          <a:xfrm>
            <a:off x="6335307" y="20437306"/>
            <a:ext cx="232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Андрей Павлов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6377DED-0BFC-EAD7-45B8-64B7CDBB82F2}"/>
              </a:ext>
            </a:extLst>
          </p:cNvPr>
          <p:cNvSpPr txBox="1"/>
          <p:nvPr/>
        </p:nvSpPr>
        <p:spPr>
          <a:xfrm>
            <a:off x="482013" y="9229276"/>
            <a:ext cx="260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Вадим Пятовский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C4627FFD-75A5-A285-D8AE-E21BDC30D118}"/>
              </a:ext>
            </a:extLst>
          </p:cNvPr>
          <p:cNvSpPr txBox="1"/>
          <p:nvPr/>
        </p:nvSpPr>
        <p:spPr>
          <a:xfrm>
            <a:off x="3829949" y="14850944"/>
            <a:ext cx="148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ИСПП-31</a:t>
            </a:r>
          </a:p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Программист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674379C8-A73E-A080-D5F0-4EF6CF3A5321}"/>
              </a:ext>
            </a:extLst>
          </p:cNvPr>
          <p:cNvSpPr txBox="1"/>
          <p:nvPr/>
        </p:nvSpPr>
        <p:spPr>
          <a:xfrm>
            <a:off x="6206467" y="20742478"/>
            <a:ext cx="257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ИСПП-31</a:t>
            </a:r>
          </a:p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Программист- Дизайнер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6FBC3836-58BC-994E-B6CF-852DF4083DBD}"/>
              </a:ext>
            </a:extLst>
          </p:cNvPr>
          <p:cNvSpPr txBox="1"/>
          <p:nvPr/>
        </p:nvSpPr>
        <p:spPr>
          <a:xfrm>
            <a:off x="946663" y="9518760"/>
            <a:ext cx="148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ИСПП-31</a:t>
            </a:r>
          </a:p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Менеджер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9B4477-BCCB-2858-5BE7-39E54B97AF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375345" y="1461541"/>
            <a:ext cx="6298066" cy="35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9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6B1A8A0F-4934-E570-1F0C-1F29A9CE5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FDFDA89-EEC7-2464-712C-05376966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56" r="6245" b="18759"/>
          <a:stretch>
            <a:fillRect/>
          </a:stretch>
        </p:blipFill>
        <p:spPr>
          <a:xfrm>
            <a:off x="313677" y="799320"/>
            <a:ext cx="2743347" cy="2780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39D5603-4F1E-571F-09AE-E79A6002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880" r="5891" b="19158"/>
          <a:stretch>
            <a:fillRect/>
          </a:stretch>
        </p:blipFill>
        <p:spPr>
          <a:xfrm>
            <a:off x="6052418" y="799319"/>
            <a:ext cx="2743347" cy="2780839"/>
          </a:xfrm>
          <a:prstGeom prst="rect">
            <a:avLst/>
          </a:prstGeom>
        </p:spPr>
      </p:pic>
      <p:sp>
        <p:nvSpPr>
          <p:cNvPr id="307" name="Прямоугольник: скругленные углы 306">
            <a:extLst>
              <a:ext uri="{FF2B5EF4-FFF2-40B4-BE49-F238E27FC236}">
                <a16:creationId xmlns:a16="http://schemas.microsoft.com/office/drawing/2014/main" id="{1E5D3312-515F-DF4B-0F5D-44370EF03B44}"/>
              </a:ext>
            </a:extLst>
          </p:cNvPr>
          <p:cNvSpPr/>
          <p:nvPr/>
        </p:nvSpPr>
        <p:spPr>
          <a:xfrm>
            <a:off x="9469514" y="3484756"/>
            <a:ext cx="804832" cy="954107"/>
          </a:xfrm>
          <a:prstGeom prst="roundRect">
            <a:avLst/>
          </a:prstGeom>
          <a:solidFill>
            <a:srgbClr val="32FE0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9D45C-E565-8018-0726-2975792F1D56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EEF83-9B29-DEE7-0632-AA35C0B07B21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4D58368-0155-6046-728D-5106D620FABB}"/>
              </a:ext>
            </a:extLst>
          </p:cNvPr>
          <p:cNvCxnSpPr>
            <a:cxnSpLocks/>
          </p:cNvCxnSpPr>
          <p:nvPr/>
        </p:nvCxnSpPr>
        <p:spPr>
          <a:xfrm>
            <a:off x="4058920" y="560819"/>
            <a:ext cx="477774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4F11BC-8CC1-6273-C3E9-E3943F6395D6}"/>
              </a:ext>
            </a:extLst>
          </p:cNvPr>
          <p:cNvSpPr txBox="1"/>
          <p:nvPr/>
        </p:nvSpPr>
        <p:spPr>
          <a:xfrm>
            <a:off x="2255638" y="28775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FB810-A45E-93F2-BF7F-860D388D1CF2}"/>
              </a:ext>
            </a:extLst>
          </p:cNvPr>
          <p:cNvSpPr txBox="1"/>
          <p:nvPr/>
        </p:nvSpPr>
        <p:spPr>
          <a:xfrm>
            <a:off x="2985667" y="289762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2025ED8-297C-2BE2-7E74-DC510589A868}"/>
              </a:ext>
            </a:extLst>
          </p:cNvPr>
          <p:cNvSpPr txBox="1"/>
          <p:nvPr/>
        </p:nvSpPr>
        <p:spPr>
          <a:xfrm>
            <a:off x="3889720" y="28976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D5279637-7D50-F687-C4B2-45115B3044C7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8689C9D-EC52-32E4-C36A-C057A3D962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10" t="25864" r="19416" b="47985"/>
          <a:stretch>
            <a:fillRect/>
          </a:stretch>
        </p:blipFill>
        <p:spPr>
          <a:xfrm>
            <a:off x="7406640" y="145134"/>
            <a:ext cx="1530343" cy="654186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9668CB6C-53A8-A0D3-B5B7-F72851946985}"/>
              </a:ext>
            </a:extLst>
          </p:cNvPr>
          <p:cNvSpPr txBox="1"/>
          <p:nvPr/>
        </p:nvSpPr>
        <p:spPr>
          <a:xfrm>
            <a:off x="10352507" y="1031096"/>
            <a:ext cx="3846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Для любителей путешествий</a:t>
            </a:r>
          </a:p>
        </p:txBody>
      </p:sp>
      <p:grpSp>
        <p:nvGrpSpPr>
          <p:cNvPr id="237" name="Google Shape;9250;p62">
            <a:extLst>
              <a:ext uri="{FF2B5EF4-FFF2-40B4-BE49-F238E27FC236}">
                <a16:creationId xmlns:a16="http://schemas.microsoft.com/office/drawing/2014/main" id="{4F6512BC-3F93-0E93-E642-D880D6AD4EE7}"/>
              </a:ext>
            </a:extLst>
          </p:cNvPr>
          <p:cNvGrpSpPr/>
          <p:nvPr/>
        </p:nvGrpSpPr>
        <p:grpSpPr>
          <a:xfrm>
            <a:off x="9491760" y="2354417"/>
            <a:ext cx="806858" cy="796137"/>
            <a:chOff x="-1951475" y="3597450"/>
            <a:chExt cx="295375" cy="291450"/>
          </a:xfrm>
          <a:solidFill>
            <a:srgbClr val="38FE0A"/>
          </a:solidFill>
        </p:grpSpPr>
        <p:sp>
          <p:nvSpPr>
            <p:cNvPr id="238" name="Google Shape;9251;p62">
              <a:extLst>
                <a:ext uri="{FF2B5EF4-FFF2-40B4-BE49-F238E27FC236}">
                  <a16:creationId xmlns:a16="http://schemas.microsoft.com/office/drawing/2014/main" id="{68FDFC13-036E-D87E-07A2-7EB714A3309B}"/>
                </a:ext>
              </a:extLst>
            </p:cNvPr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252;p62">
              <a:extLst>
                <a:ext uri="{FF2B5EF4-FFF2-40B4-BE49-F238E27FC236}">
                  <a16:creationId xmlns:a16="http://schemas.microsoft.com/office/drawing/2014/main" id="{FA18233C-DE29-9315-F6F6-A368B90C61F9}"/>
                </a:ext>
              </a:extLst>
            </p:cNvPr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253;p62">
              <a:extLst>
                <a:ext uri="{FF2B5EF4-FFF2-40B4-BE49-F238E27FC236}">
                  <a16:creationId xmlns:a16="http://schemas.microsoft.com/office/drawing/2014/main" id="{64FD495A-5771-5A85-F088-4E2D7579C24B}"/>
                </a:ext>
              </a:extLst>
            </p:cNvPr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254;p62">
              <a:extLst>
                <a:ext uri="{FF2B5EF4-FFF2-40B4-BE49-F238E27FC236}">
                  <a16:creationId xmlns:a16="http://schemas.microsoft.com/office/drawing/2014/main" id="{BC5A518F-63E1-4E2C-C030-960B5758BA78}"/>
                </a:ext>
              </a:extLst>
            </p:cNvPr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45501CC3-6C7E-3429-95EF-4CF944C7A47A}"/>
              </a:ext>
            </a:extLst>
          </p:cNvPr>
          <p:cNvSpPr txBox="1"/>
          <p:nvPr/>
        </p:nvSpPr>
        <p:spPr>
          <a:xfrm>
            <a:off x="10313420" y="2259277"/>
            <a:ext cx="457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Интуитивно понятный интерфейс</a:t>
            </a:r>
          </a:p>
        </p:txBody>
      </p:sp>
      <p:grpSp>
        <p:nvGrpSpPr>
          <p:cNvPr id="244" name="Google Shape;7904;p59">
            <a:extLst>
              <a:ext uri="{FF2B5EF4-FFF2-40B4-BE49-F238E27FC236}">
                <a16:creationId xmlns:a16="http://schemas.microsoft.com/office/drawing/2014/main" id="{7643F4B2-DE63-3FDA-0933-14475639B815}"/>
              </a:ext>
            </a:extLst>
          </p:cNvPr>
          <p:cNvGrpSpPr/>
          <p:nvPr/>
        </p:nvGrpSpPr>
        <p:grpSpPr>
          <a:xfrm>
            <a:off x="9530801" y="3549649"/>
            <a:ext cx="314662" cy="358999"/>
            <a:chOff x="-53615675" y="3584850"/>
            <a:chExt cx="279625" cy="319025"/>
          </a:xfrm>
          <a:solidFill>
            <a:srgbClr val="EAF4DC"/>
          </a:solidFill>
        </p:grpSpPr>
        <p:sp>
          <p:nvSpPr>
            <p:cNvPr id="245" name="Google Shape;7905;p59">
              <a:extLst>
                <a:ext uri="{FF2B5EF4-FFF2-40B4-BE49-F238E27FC236}">
                  <a16:creationId xmlns:a16="http://schemas.microsoft.com/office/drawing/2014/main" id="{28C0B988-9766-B5C0-4D60-DEC4BD4205AB}"/>
                </a:ext>
              </a:extLst>
            </p:cNvPr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906;p59">
              <a:extLst>
                <a:ext uri="{FF2B5EF4-FFF2-40B4-BE49-F238E27FC236}">
                  <a16:creationId xmlns:a16="http://schemas.microsoft.com/office/drawing/2014/main" id="{0D5987F3-287B-790A-2F7E-D8B94508CBE2}"/>
                </a:ext>
              </a:extLst>
            </p:cNvPr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907;p59">
              <a:extLst>
                <a:ext uri="{FF2B5EF4-FFF2-40B4-BE49-F238E27FC236}">
                  <a16:creationId xmlns:a16="http://schemas.microsoft.com/office/drawing/2014/main" id="{91E817CC-F9D2-A68D-3371-A3EC2A986A5D}"/>
                </a:ext>
              </a:extLst>
            </p:cNvPr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7883;p59">
            <a:extLst>
              <a:ext uri="{FF2B5EF4-FFF2-40B4-BE49-F238E27FC236}">
                <a16:creationId xmlns:a16="http://schemas.microsoft.com/office/drawing/2014/main" id="{B9E9CCE6-82D0-5881-2184-983A0B56F36C}"/>
              </a:ext>
            </a:extLst>
          </p:cNvPr>
          <p:cNvGrpSpPr/>
          <p:nvPr/>
        </p:nvGrpSpPr>
        <p:grpSpPr>
          <a:xfrm>
            <a:off x="9530801" y="3993660"/>
            <a:ext cx="314662" cy="358999"/>
            <a:chOff x="-55576850" y="3198125"/>
            <a:chExt cx="279625" cy="319025"/>
          </a:xfrm>
          <a:solidFill>
            <a:srgbClr val="E9F3DC"/>
          </a:solidFill>
        </p:grpSpPr>
        <p:sp>
          <p:nvSpPr>
            <p:cNvPr id="249" name="Google Shape;7884;p59">
              <a:extLst>
                <a:ext uri="{FF2B5EF4-FFF2-40B4-BE49-F238E27FC236}">
                  <a16:creationId xmlns:a16="http://schemas.microsoft.com/office/drawing/2014/main" id="{69B7630C-EF4D-1626-0CC6-EF8E02C4C6D6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7885;p59">
              <a:extLst>
                <a:ext uri="{FF2B5EF4-FFF2-40B4-BE49-F238E27FC236}">
                  <a16:creationId xmlns:a16="http://schemas.microsoft.com/office/drawing/2014/main" id="{86721D4D-FBBA-5951-5032-3F97686E785B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7886;p59">
              <a:extLst>
                <a:ext uri="{FF2B5EF4-FFF2-40B4-BE49-F238E27FC236}">
                  <a16:creationId xmlns:a16="http://schemas.microsoft.com/office/drawing/2014/main" id="{1B5B2F1E-1A27-FBA0-B55C-128E49EC235A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7887;p59">
              <a:extLst>
                <a:ext uri="{FF2B5EF4-FFF2-40B4-BE49-F238E27FC236}">
                  <a16:creationId xmlns:a16="http://schemas.microsoft.com/office/drawing/2014/main" id="{9E403767-9581-E70B-0670-57B9D8EA438A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7821;p59">
            <a:extLst>
              <a:ext uri="{FF2B5EF4-FFF2-40B4-BE49-F238E27FC236}">
                <a16:creationId xmlns:a16="http://schemas.microsoft.com/office/drawing/2014/main" id="{FAE7EC59-32BD-6DC7-1731-58EFE0401532}"/>
              </a:ext>
            </a:extLst>
          </p:cNvPr>
          <p:cNvGrpSpPr/>
          <p:nvPr/>
        </p:nvGrpSpPr>
        <p:grpSpPr>
          <a:xfrm>
            <a:off x="9884203" y="3580158"/>
            <a:ext cx="357226" cy="357367"/>
            <a:chOff x="-55987225" y="3591025"/>
            <a:chExt cx="317450" cy="317575"/>
          </a:xfrm>
          <a:solidFill>
            <a:srgbClr val="E9F3DC"/>
          </a:solidFill>
        </p:grpSpPr>
        <p:sp>
          <p:nvSpPr>
            <p:cNvPr id="294" name="Google Shape;7822;p59">
              <a:extLst>
                <a:ext uri="{FF2B5EF4-FFF2-40B4-BE49-F238E27FC236}">
                  <a16:creationId xmlns:a16="http://schemas.microsoft.com/office/drawing/2014/main" id="{78A657D7-E1B1-0669-C5B0-0F411089CE2E}"/>
                </a:ext>
              </a:extLst>
            </p:cNvPr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823;p59">
              <a:extLst>
                <a:ext uri="{FF2B5EF4-FFF2-40B4-BE49-F238E27FC236}">
                  <a16:creationId xmlns:a16="http://schemas.microsoft.com/office/drawing/2014/main" id="{0F82F48F-EB27-2BBB-CAA9-985FF6EF00AC}"/>
                </a:ext>
              </a:extLst>
            </p:cNvPr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824;p59">
              <a:extLst>
                <a:ext uri="{FF2B5EF4-FFF2-40B4-BE49-F238E27FC236}">
                  <a16:creationId xmlns:a16="http://schemas.microsoft.com/office/drawing/2014/main" id="{365F02AE-830F-DF27-E76E-59582D954633}"/>
                </a:ext>
              </a:extLst>
            </p:cNvPr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825;p59">
              <a:extLst>
                <a:ext uri="{FF2B5EF4-FFF2-40B4-BE49-F238E27FC236}">
                  <a16:creationId xmlns:a16="http://schemas.microsoft.com/office/drawing/2014/main" id="{7837C593-1162-105A-A360-536EDADBC759}"/>
                </a:ext>
              </a:extLst>
            </p:cNvPr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826;p59">
              <a:extLst>
                <a:ext uri="{FF2B5EF4-FFF2-40B4-BE49-F238E27FC236}">
                  <a16:creationId xmlns:a16="http://schemas.microsoft.com/office/drawing/2014/main" id="{A8E938E5-DC36-5A24-95BC-B9F199CAE664}"/>
                </a:ext>
              </a:extLst>
            </p:cNvPr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8114;p59">
            <a:extLst>
              <a:ext uri="{FF2B5EF4-FFF2-40B4-BE49-F238E27FC236}">
                <a16:creationId xmlns:a16="http://schemas.microsoft.com/office/drawing/2014/main" id="{49DA6660-B9B1-0890-386A-04CFCC0A77CB}"/>
              </a:ext>
            </a:extLst>
          </p:cNvPr>
          <p:cNvGrpSpPr/>
          <p:nvPr/>
        </p:nvGrpSpPr>
        <p:grpSpPr>
          <a:xfrm>
            <a:off x="9873794" y="4001183"/>
            <a:ext cx="314662" cy="358971"/>
            <a:chOff x="-54793175" y="3198925"/>
            <a:chExt cx="279625" cy="319000"/>
          </a:xfrm>
          <a:solidFill>
            <a:srgbClr val="EAF4DD"/>
          </a:solidFill>
        </p:grpSpPr>
        <p:sp>
          <p:nvSpPr>
            <p:cNvPr id="300" name="Google Shape;8115;p59">
              <a:extLst>
                <a:ext uri="{FF2B5EF4-FFF2-40B4-BE49-F238E27FC236}">
                  <a16:creationId xmlns:a16="http://schemas.microsoft.com/office/drawing/2014/main" id="{D2E56583-64A9-FBF4-65C5-7BEFCC695C63}"/>
                </a:ext>
              </a:extLst>
            </p:cNvPr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116;p59">
              <a:extLst>
                <a:ext uri="{FF2B5EF4-FFF2-40B4-BE49-F238E27FC236}">
                  <a16:creationId xmlns:a16="http://schemas.microsoft.com/office/drawing/2014/main" id="{41AC3BED-6B3D-955A-5996-338E8B6631F8}"/>
                </a:ext>
              </a:extLst>
            </p:cNvPr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117;p59">
              <a:extLst>
                <a:ext uri="{FF2B5EF4-FFF2-40B4-BE49-F238E27FC236}">
                  <a16:creationId xmlns:a16="http://schemas.microsoft.com/office/drawing/2014/main" id="{B6CE867F-36CE-B88A-DF1B-1E00A6F11CEE}"/>
                </a:ext>
              </a:extLst>
            </p:cNvPr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118;p59">
              <a:extLst>
                <a:ext uri="{FF2B5EF4-FFF2-40B4-BE49-F238E27FC236}">
                  <a16:creationId xmlns:a16="http://schemas.microsoft.com/office/drawing/2014/main" id="{AEAE2E19-663A-6754-02A4-E03F1ACCD45A}"/>
                </a:ext>
              </a:extLst>
            </p:cNvPr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119;p59">
              <a:extLst>
                <a:ext uri="{FF2B5EF4-FFF2-40B4-BE49-F238E27FC236}">
                  <a16:creationId xmlns:a16="http://schemas.microsoft.com/office/drawing/2014/main" id="{4D8FB7F5-362A-92E2-817E-9D165B30D57E}"/>
                </a:ext>
              </a:extLst>
            </p:cNvPr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120;p59">
              <a:extLst>
                <a:ext uri="{FF2B5EF4-FFF2-40B4-BE49-F238E27FC236}">
                  <a16:creationId xmlns:a16="http://schemas.microsoft.com/office/drawing/2014/main" id="{9D755BB8-3E2F-C17A-3FBC-0A775B5E988C}"/>
                </a:ext>
              </a:extLst>
            </p:cNvPr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121;p59">
              <a:extLst>
                <a:ext uri="{FF2B5EF4-FFF2-40B4-BE49-F238E27FC236}">
                  <a16:creationId xmlns:a16="http://schemas.microsoft.com/office/drawing/2014/main" id="{98B7227C-796B-FE28-647A-2DA11AD15524}"/>
                </a:ext>
              </a:extLst>
            </p:cNvPr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AA051BFE-386E-6502-3E5B-08B97FD6FC90}"/>
              </a:ext>
            </a:extLst>
          </p:cNvPr>
          <p:cNvSpPr txBox="1"/>
          <p:nvPr/>
        </p:nvSpPr>
        <p:spPr>
          <a:xfrm>
            <a:off x="10352507" y="3675915"/>
            <a:ext cx="384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Возраст не важен</a:t>
            </a:r>
          </a:p>
        </p:txBody>
      </p:sp>
      <p:grpSp>
        <p:nvGrpSpPr>
          <p:cNvPr id="310" name="Google Shape;6390;p56">
            <a:extLst>
              <a:ext uri="{FF2B5EF4-FFF2-40B4-BE49-F238E27FC236}">
                <a16:creationId xmlns:a16="http://schemas.microsoft.com/office/drawing/2014/main" id="{9BFFC2B6-FED4-7468-6BEE-566DA7497DBB}"/>
              </a:ext>
            </a:extLst>
          </p:cNvPr>
          <p:cNvGrpSpPr/>
          <p:nvPr/>
        </p:nvGrpSpPr>
        <p:grpSpPr>
          <a:xfrm>
            <a:off x="9484077" y="1134550"/>
            <a:ext cx="820676" cy="721219"/>
            <a:chOff x="2085450" y="2057100"/>
            <a:chExt cx="481900" cy="423500"/>
          </a:xfrm>
          <a:solidFill>
            <a:srgbClr val="38FE0A"/>
          </a:solidFill>
        </p:grpSpPr>
        <p:sp>
          <p:nvSpPr>
            <p:cNvPr id="311" name="Google Shape;6391;p56">
              <a:extLst>
                <a:ext uri="{FF2B5EF4-FFF2-40B4-BE49-F238E27FC236}">
                  <a16:creationId xmlns:a16="http://schemas.microsoft.com/office/drawing/2014/main" id="{C164D588-D64B-20EA-AE5F-37EF6502E8B7}"/>
                </a:ext>
              </a:extLst>
            </p:cNvPr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2" name="Google Shape;6392;p56">
              <a:extLst>
                <a:ext uri="{FF2B5EF4-FFF2-40B4-BE49-F238E27FC236}">
                  <a16:creationId xmlns:a16="http://schemas.microsoft.com/office/drawing/2014/main" id="{899C6085-8E44-7C9C-D017-201C4A865520}"/>
                </a:ext>
              </a:extLst>
            </p:cNvPr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3" name="Google Shape;6393;p56">
              <a:extLst>
                <a:ext uri="{FF2B5EF4-FFF2-40B4-BE49-F238E27FC236}">
                  <a16:creationId xmlns:a16="http://schemas.microsoft.com/office/drawing/2014/main" id="{28C29316-2716-36E8-0FF4-0A8E33C87A4D}"/>
                </a:ext>
              </a:extLst>
            </p:cNvPr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16E4193-7953-15CD-74CF-21D53838F1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728" r="6052" b="19309"/>
          <a:stretch>
            <a:fillRect/>
          </a:stretch>
        </p:blipFill>
        <p:spPr>
          <a:xfrm>
            <a:off x="3196532" y="1439768"/>
            <a:ext cx="2749003" cy="2780838"/>
          </a:xfrm>
          <a:prstGeom prst="rect">
            <a:avLst/>
          </a:prstGeom>
          <a:ln>
            <a:noFill/>
          </a:ln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1DB3D5F0-0B34-1945-C99D-495AEA19179B}"/>
              </a:ext>
            </a:extLst>
          </p:cNvPr>
          <p:cNvSpPr/>
          <p:nvPr/>
        </p:nvSpPr>
        <p:spPr>
          <a:xfrm>
            <a:off x="3329658" y="1568007"/>
            <a:ext cx="2484842" cy="2484842"/>
          </a:xfrm>
          <a:prstGeom prst="ellipse">
            <a:avLst/>
          </a:prstGeom>
          <a:noFill/>
          <a:ln w="41275">
            <a:solidFill>
              <a:srgbClr val="38FA0A"/>
            </a:solidFill>
          </a:ln>
          <a:effectLst>
            <a:glow rad="63500">
              <a:srgbClr val="38FA0A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263DA9D-FEF0-E583-0817-EFB6C13AA478}"/>
              </a:ext>
            </a:extLst>
          </p:cNvPr>
          <p:cNvSpPr/>
          <p:nvPr/>
        </p:nvSpPr>
        <p:spPr>
          <a:xfrm>
            <a:off x="6194048" y="934580"/>
            <a:ext cx="2484842" cy="2484842"/>
          </a:xfrm>
          <a:prstGeom prst="ellipse">
            <a:avLst/>
          </a:prstGeom>
          <a:noFill/>
          <a:ln w="41275">
            <a:solidFill>
              <a:srgbClr val="38FA0A"/>
            </a:solidFill>
          </a:ln>
          <a:effectLst>
            <a:glow rad="50800">
              <a:srgbClr val="38FA0A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52D66EC-1E29-5550-C2FD-6FA988E8B7F3}"/>
              </a:ext>
            </a:extLst>
          </p:cNvPr>
          <p:cNvSpPr/>
          <p:nvPr/>
        </p:nvSpPr>
        <p:spPr>
          <a:xfrm>
            <a:off x="464774" y="934580"/>
            <a:ext cx="2484842" cy="2484842"/>
          </a:xfrm>
          <a:prstGeom prst="ellipse">
            <a:avLst/>
          </a:prstGeom>
          <a:noFill/>
          <a:ln w="41275">
            <a:solidFill>
              <a:srgbClr val="38FA0A"/>
            </a:solidFill>
          </a:ln>
          <a:effectLst>
            <a:glow rad="63500">
              <a:srgbClr val="38FA0A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7273B-DFD5-4357-5A51-07001E3BFAC0}"/>
              </a:ext>
            </a:extLst>
          </p:cNvPr>
          <p:cNvSpPr txBox="1"/>
          <p:nvPr/>
        </p:nvSpPr>
        <p:spPr>
          <a:xfrm>
            <a:off x="3366087" y="4070769"/>
            <a:ext cx="248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Вячеслав Власов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E20B761-6577-BAF7-2E88-5478DCB20A55}"/>
              </a:ext>
            </a:extLst>
          </p:cNvPr>
          <p:cNvSpPr txBox="1"/>
          <p:nvPr/>
        </p:nvSpPr>
        <p:spPr>
          <a:xfrm>
            <a:off x="6335307" y="3484756"/>
            <a:ext cx="232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Андрей Павлов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29914657-9E9B-1ED1-00C2-FC977E4A6848}"/>
              </a:ext>
            </a:extLst>
          </p:cNvPr>
          <p:cNvSpPr txBox="1"/>
          <p:nvPr/>
        </p:nvSpPr>
        <p:spPr>
          <a:xfrm>
            <a:off x="482013" y="3442566"/>
            <a:ext cx="260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Вадим Пятовский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742FE7D-D2A0-0712-74A7-28AC9E42DCE8}"/>
              </a:ext>
            </a:extLst>
          </p:cNvPr>
          <p:cNvSpPr txBox="1"/>
          <p:nvPr/>
        </p:nvSpPr>
        <p:spPr>
          <a:xfrm>
            <a:off x="3921389" y="4360154"/>
            <a:ext cx="148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ИСПП-31</a:t>
            </a:r>
          </a:p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Программист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308A64C-7E5F-311F-4922-AEDB54B835AA}"/>
              </a:ext>
            </a:extLst>
          </p:cNvPr>
          <p:cNvSpPr txBox="1"/>
          <p:nvPr/>
        </p:nvSpPr>
        <p:spPr>
          <a:xfrm>
            <a:off x="6206467" y="3789928"/>
            <a:ext cx="257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ИСПП-31</a:t>
            </a:r>
          </a:p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Программист- Дизайнер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A09B354-EDB4-D072-143D-88A939D49BF1}"/>
              </a:ext>
            </a:extLst>
          </p:cNvPr>
          <p:cNvSpPr txBox="1"/>
          <p:nvPr/>
        </p:nvSpPr>
        <p:spPr>
          <a:xfrm>
            <a:off x="946663" y="3732050"/>
            <a:ext cx="148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ИСПП-31</a:t>
            </a:r>
          </a:p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Менеджер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232" name="Рисунок 231">
            <a:extLst>
              <a:ext uri="{FF2B5EF4-FFF2-40B4-BE49-F238E27FC236}">
                <a16:creationId xmlns:a16="http://schemas.microsoft.com/office/drawing/2014/main" id="{E5EE564D-3FC6-67A8-7C3E-C1DC17011D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967" r="35448"/>
          <a:stretch>
            <a:fillRect/>
          </a:stretch>
        </p:blipFill>
        <p:spPr>
          <a:xfrm rot="163736" flipH="1">
            <a:off x="-2846714" y="2167859"/>
            <a:ext cx="130921" cy="247760"/>
          </a:xfrm>
          <a:prstGeom prst="rect">
            <a:avLst/>
          </a:prstGeom>
          <a:noFill/>
        </p:spPr>
      </p:pic>
      <p:pic>
        <p:nvPicPr>
          <p:cNvPr id="233" name="Рисунок 232">
            <a:extLst>
              <a:ext uri="{FF2B5EF4-FFF2-40B4-BE49-F238E27FC236}">
                <a16:creationId xmlns:a16="http://schemas.microsoft.com/office/drawing/2014/main" id="{84C7B9D4-D0A7-1B5D-D1B7-1C01259D0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809450" y="2202885"/>
            <a:ext cx="56392" cy="56392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D3164911-F3CA-8D0D-5B75-D98870DD6DBB}"/>
              </a:ext>
            </a:extLst>
          </p:cNvPr>
          <p:cNvSpPr txBox="1"/>
          <p:nvPr/>
        </p:nvSpPr>
        <p:spPr>
          <a:xfrm rot="5400000">
            <a:off x="-2914661" y="2243408"/>
            <a:ext cx="295551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Поддержка регионального туризма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9C8F6BF-16B0-3F86-4BA7-47B0FE7F656E}"/>
              </a:ext>
            </a:extLst>
          </p:cNvPr>
          <p:cNvSpPr txBox="1"/>
          <p:nvPr/>
        </p:nvSpPr>
        <p:spPr>
          <a:xfrm rot="5400000">
            <a:off x="-2943293" y="2248766"/>
            <a:ext cx="3661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Платформа объединяет местный бизнес, власти и гостей регионов — ради развития внутреннего туризма и популяризации культурного наследия.</a:t>
            </a:r>
            <a:endParaRPr lang="ru-RU" sz="100" dirty="0">
              <a:latin typeface="Comic Sans MS" panose="030F0702030302020204" pitchFamily="66" charset="0"/>
            </a:endParaRPr>
          </a:p>
        </p:txBody>
      </p:sp>
      <p:pic>
        <p:nvPicPr>
          <p:cNvPr id="241" name="Рисунок 240">
            <a:extLst>
              <a:ext uri="{FF2B5EF4-FFF2-40B4-BE49-F238E27FC236}">
                <a16:creationId xmlns:a16="http://schemas.microsoft.com/office/drawing/2014/main" id="{BDF96B0F-C12C-4FAF-ECAF-3ED03FCA0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91356">
            <a:off x="-2838650" y="2267536"/>
            <a:ext cx="64909" cy="114605"/>
          </a:xfrm>
          <a:prstGeom prst="rect">
            <a:avLst/>
          </a:prstGeom>
        </p:spPr>
      </p:pic>
      <p:pic>
        <p:nvPicPr>
          <p:cNvPr id="251" name="Рисунок 250">
            <a:extLst>
              <a:ext uri="{FF2B5EF4-FFF2-40B4-BE49-F238E27FC236}">
                <a16:creationId xmlns:a16="http://schemas.microsoft.com/office/drawing/2014/main" id="{63706EE3-C142-8311-6D3E-2F87AC76D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131280">
            <a:off x="-2833260" y="2298437"/>
            <a:ext cx="85324" cy="85324"/>
          </a:xfrm>
          <a:prstGeom prst="rect">
            <a:avLst/>
          </a:prstGeom>
        </p:spPr>
      </p:pic>
      <p:pic>
        <p:nvPicPr>
          <p:cNvPr id="252" name="Рисунок 251">
            <a:extLst>
              <a:ext uri="{FF2B5EF4-FFF2-40B4-BE49-F238E27FC236}">
                <a16:creationId xmlns:a16="http://schemas.microsoft.com/office/drawing/2014/main" id="{8B1F0B6B-A064-5CE9-E879-D52B39A956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247479">
            <a:off x="-2858928" y="2339584"/>
            <a:ext cx="95885" cy="467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2BECEDC-0738-9BED-990E-70C51B8F4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481649" y="1450544"/>
            <a:ext cx="6298066" cy="35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05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61333872-321C-BDC8-2A0A-639AC9A39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0B2F7A8-38B1-71E6-4055-8163E07A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56" r="6245" b="18759"/>
          <a:stretch>
            <a:fillRect/>
          </a:stretch>
        </p:blipFill>
        <p:spPr>
          <a:xfrm>
            <a:off x="-4827283" y="5422120"/>
            <a:ext cx="2743347" cy="2780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7AC831F-8E29-FF98-F0ED-D9DF43A4D2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880" r="5891" b="19158"/>
          <a:stretch>
            <a:fillRect/>
          </a:stretch>
        </p:blipFill>
        <p:spPr>
          <a:xfrm>
            <a:off x="911458" y="5422119"/>
            <a:ext cx="2743347" cy="2780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0F80F-EAAB-A8AD-2108-0B08D9727EA5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E2BC8-596E-43D8-E013-9DF3B4E04C6C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5500B61-8BB8-E0F8-DA09-365B43BB3CFB}"/>
              </a:ext>
            </a:extLst>
          </p:cNvPr>
          <p:cNvCxnSpPr>
            <a:cxnSpLocks/>
          </p:cNvCxnSpPr>
          <p:nvPr/>
        </p:nvCxnSpPr>
        <p:spPr>
          <a:xfrm>
            <a:off x="4800600" y="560819"/>
            <a:ext cx="589534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FC5738-964E-36DE-FF87-CF4042A8B9B6}"/>
              </a:ext>
            </a:extLst>
          </p:cNvPr>
          <p:cNvSpPr txBox="1"/>
          <p:nvPr/>
        </p:nvSpPr>
        <p:spPr>
          <a:xfrm>
            <a:off x="2255638" y="28775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D5677-CF8C-C703-AF51-AF3780C66EC1}"/>
              </a:ext>
            </a:extLst>
          </p:cNvPr>
          <p:cNvSpPr txBox="1"/>
          <p:nvPr/>
        </p:nvSpPr>
        <p:spPr>
          <a:xfrm>
            <a:off x="2985667" y="289762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29D3E62-B1DD-8399-34CC-5FF7201F01E5}"/>
              </a:ext>
            </a:extLst>
          </p:cNvPr>
          <p:cNvSpPr txBox="1"/>
          <p:nvPr/>
        </p:nvSpPr>
        <p:spPr>
          <a:xfrm>
            <a:off x="3889720" y="28976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46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CD83BE04-139D-89EE-7281-5966EF9751B1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Прототип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99DB2AA-A4B7-C234-54B5-AEA59B96B5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10" t="25864" r="19416" b="47985"/>
          <a:stretch>
            <a:fillRect/>
          </a:stretch>
        </p:blipFill>
        <p:spPr>
          <a:xfrm>
            <a:off x="2355468" y="696081"/>
            <a:ext cx="4700993" cy="20095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F400A5F-0B32-8B90-9D3B-36AB54EC93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728" r="6052" b="19309"/>
          <a:stretch>
            <a:fillRect/>
          </a:stretch>
        </p:blipFill>
        <p:spPr>
          <a:xfrm>
            <a:off x="-1944428" y="6062568"/>
            <a:ext cx="2749003" cy="2780838"/>
          </a:xfrm>
          <a:prstGeom prst="rect">
            <a:avLst/>
          </a:prstGeom>
          <a:ln>
            <a:noFill/>
          </a:ln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AEECE746-7651-B639-3889-1F72D872716A}"/>
              </a:ext>
            </a:extLst>
          </p:cNvPr>
          <p:cNvSpPr/>
          <p:nvPr/>
        </p:nvSpPr>
        <p:spPr>
          <a:xfrm>
            <a:off x="-1811302" y="6190807"/>
            <a:ext cx="2484842" cy="2484842"/>
          </a:xfrm>
          <a:prstGeom prst="ellipse">
            <a:avLst/>
          </a:prstGeom>
          <a:noFill/>
          <a:ln w="41275">
            <a:solidFill>
              <a:srgbClr val="38FA0A"/>
            </a:solidFill>
          </a:ln>
          <a:effectLst>
            <a:glow rad="63500">
              <a:srgbClr val="38FA0A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2ABCB63-AEB9-DE29-692D-6584441FC3C3}"/>
              </a:ext>
            </a:extLst>
          </p:cNvPr>
          <p:cNvSpPr/>
          <p:nvPr/>
        </p:nvSpPr>
        <p:spPr>
          <a:xfrm>
            <a:off x="1053088" y="5557380"/>
            <a:ext cx="2484842" cy="2484842"/>
          </a:xfrm>
          <a:prstGeom prst="ellipse">
            <a:avLst/>
          </a:prstGeom>
          <a:noFill/>
          <a:ln w="41275">
            <a:solidFill>
              <a:srgbClr val="38FA0A"/>
            </a:solidFill>
          </a:ln>
          <a:effectLst>
            <a:glow rad="50800">
              <a:srgbClr val="38FA0A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F0B239E-0C9C-8C97-C407-17604FEBA557}"/>
              </a:ext>
            </a:extLst>
          </p:cNvPr>
          <p:cNvSpPr/>
          <p:nvPr/>
        </p:nvSpPr>
        <p:spPr>
          <a:xfrm>
            <a:off x="-4676186" y="5557380"/>
            <a:ext cx="2484842" cy="2484842"/>
          </a:xfrm>
          <a:prstGeom prst="ellipse">
            <a:avLst/>
          </a:prstGeom>
          <a:noFill/>
          <a:ln w="41275">
            <a:solidFill>
              <a:srgbClr val="38FA0A"/>
            </a:solidFill>
          </a:ln>
          <a:effectLst>
            <a:glow rad="63500">
              <a:srgbClr val="38FA0A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8EFFA8-5FD1-0038-861B-5B6EE58AD410}"/>
              </a:ext>
            </a:extLst>
          </p:cNvPr>
          <p:cNvSpPr txBox="1"/>
          <p:nvPr/>
        </p:nvSpPr>
        <p:spPr>
          <a:xfrm>
            <a:off x="-1774873" y="8693569"/>
            <a:ext cx="248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Вячеслав Власов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D1ADDDE-0BC3-657A-A597-EE6EDCD1206B}"/>
              </a:ext>
            </a:extLst>
          </p:cNvPr>
          <p:cNvSpPr txBox="1"/>
          <p:nvPr/>
        </p:nvSpPr>
        <p:spPr>
          <a:xfrm>
            <a:off x="1194347" y="8107556"/>
            <a:ext cx="2322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Андрей Павлов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276DD0BD-2038-6CB6-8205-A1A634A3C264}"/>
              </a:ext>
            </a:extLst>
          </p:cNvPr>
          <p:cNvSpPr txBox="1"/>
          <p:nvPr/>
        </p:nvSpPr>
        <p:spPr>
          <a:xfrm>
            <a:off x="-4658947" y="8065366"/>
            <a:ext cx="260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Вадим Пятовский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A80C59D-98A6-6DC1-652B-48958CCF2C8D}"/>
              </a:ext>
            </a:extLst>
          </p:cNvPr>
          <p:cNvSpPr txBox="1"/>
          <p:nvPr/>
        </p:nvSpPr>
        <p:spPr>
          <a:xfrm>
            <a:off x="-1219571" y="8982954"/>
            <a:ext cx="148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ИСПП-31</a:t>
            </a:r>
          </a:p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Программист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FB0BDB3-0EB2-AFD5-407E-158344333A7F}"/>
              </a:ext>
            </a:extLst>
          </p:cNvPr>
          <p:cNvSpPr txBox="1"/>
          <p:nvPr/>
        </p:nvSpPr>
        <p:spPr>
          <a:xfrm>
            <a:off x="1065507" y="8412728"/>
            <a:ext cx="257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ИСПП-31</a:t>
            </a:r>
          </a:p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Программист- Дизайнер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9EA295A-67AE-F387-A0EE-F8804CD241EE}"/>
              </a:ext>
            </a:extLst>
          </p:cNvPr>
          <p:cNvSpPr txBox="1"/>
          <p:nvPr/>
        </p:nvSpPr>
        <p:spPr>
          <a:xfrm>
            <a:off x="-4194297" y="8354850"/>
            <a:ext cx="148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ИСПП-31</a:t>
            </a:r>
          </a:p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Менеджер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FABD4-54FE-116E-07E4-98DC28CB0F7E}"/>
              </a:ext>
            </a:extLst>
          </p:cNvPr>
          <p:cNvSpPr txBox="1"/>
          <p:nvPr/>
        </p:nvSpPr>
        <p:spPr>
          <a:xfrm>
            <a:off x="3093183" y="2319623"/>
            <a:ext cx="4017892" cy="1200329"/>
          </a:xfrm>
          <a:prstGeom prst="rect">
            <a:avLst/>
          </a:prstGeom>
          <a:noFill/>
          <a:effectLst>
            <a:outerShdw dist="50800" dir="5400000" algn="ctr" rotWithShape="0">
              <a:srgbClr val="119B25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7200" dirty="0">
                <a:gradFill flip="none" rotWithShape="1">
                  <a:gsLst>
                    <a:gs pos="0">
                      <a:srgbClr val="8AFE6D"/>
                    </a:gs>
                    <a:gs pos="100000">
                      <a:srgbClr val="32FE02"/>
                    </a:gs>
                  </a:gsLst>
                  <a:lin ang="0" scaled="1"/>
                  <a:tileRect/>
                </a:gradFill>
                <a:latin typeface="Molodo-font" pitchFamily="2" charset="0"/>
              </a:rPr>
              <a:t>ТревоРиа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54128-7932-A205-5613-050D952E72C4}"/>
              </a:ext>
            </a:extLst>
          </p:cNvPr>
          <p:cNvSpPr txBox="1"/>
          <p:nvPr/>
        </p:nvSpPr>
        <p:spPr>
          <a:xfrm>
            <a:off x="1731868" y="3405384"/>
            <a:ext cx="83156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solidFill>
                  <a:srgbClr val="119B25"/>
                </a:solidFill>
                <a:latin typeface="Molodo-font" pitchFamily="2" charset="0"/>
              </a:rPr>
              <a:t>У ВАС НА ЭКРАНЕ</a:t>
            </a:r>
          </a:p>
        </p:txBody>
      </p:sp>
    </p:spTree>
    <p:extLst>
      <p:ext uri="{BB962C8B-B14F-4D97-AF65-F5344CB8AC3E}">
        <p14:creationId xmlns:p14="http://schemas.microsoft.com/office/powerpoint/2010/main" val="517368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9B25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5165DE47-67BA-37CD-4817-6AA4B7AD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C7D5150-FC65-E22C-7F62-4FDA3ABE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11073" b="11589"/>
          <a:stretch>
            <a:fillRect/>
          </a:stretch>
        </p:blipFill>
        <p:spPr>
          <a:xfrm>
            <a:off x="6851701" y="3076124"/>
            <a:ext cx="1349318" cy="197129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67EC474-2E6F-8E66-40F2-047B3A79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073" b="14646"/>
          <a:stretch>
            <a:fillRect/>
          </a:stretch>
        </p:blipFill>
        <p:spPr>
          <a:xfrm>
            <a:off x="7258136" y="2581157"/>
            <a:ext cx="1742373" cy="24575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EAC750-EB8B-B811-FB32-CA9864C40A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10" t="25864" r="19416" b="47985"/>
          <a:stretch>
            <a:fillRect/>
          </a:stretch>
        </p:blipFill>
        <p:spPr>
          <a:xfrm>
            <a:off x="2777496" y="317691"/>
            <a:ext cx="3589007" cy="1534216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6267F5-B847-303B-9640-F49F4AD26AA0}"/>
              </a:ext>
            </a:extLst>
          </p:cNvPr>
          <p:cNvSpPr txBox="1"/>
          <p:nvPr/>
        </p:nvSpPr>
        <p:spPr>
          <a:xfrm>
            <a:off x="3348791" y="1648420"/>
            <a:ext cx="2691615" cy="923330"/>
          </a:xfrm>
          <a:prstGeom prst="rect">
            <a:avLst/>
          </a:prstGeom>
          <a:noFill/>
          <a:effectLst>
            <a:outerShdw dist="50800" dir="5400000" algn="ctr" rotWithShape="0">
              <a:srgbClr val="119B25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5400" dirty="0">
                <a:gradFill flip="none" rotWithShape="1">
                  <a:gsLst>
                    <a:gs pos="0">
                      <a:srgbClr val="8AFE6D"/>
                    </a:gs>
                    <a:gs pos="100000">
                      <a:srgbClr val="32FE02"/>
                    </a:gs>
                  </a:gsLst>
                  <a:lin ang="0" scaled="1"/>
                  <a:tileRect/>
                </a:gradFill>
                <a:latin typeface="Molodo-font" pitchFamily="2" charset="0"/>
              </a:rPr>
              <a:t>ТревоРиа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2EAD-338C-1287-38D7-23A689F85D48}"/>
              </a:ext>
            </a:extLst>
          </p:cNvPr>
          <p:cNvSpPr txBox="1"/>
          <p:nvPr/>
        </p:nvSpPr>
        <p:spPr>
          <a:xfrm>
            <a:off x="254000" y="2571750"/>
            <a:ext cx="2733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38FE0A"/>
                </a:solidFill>
                <a:effectLst>
                  <a:outerShdw dist="50800" dir="5400000" algn="ctr" rotWithShape="0">
                    <a:srgbClr val="15BD2D"/>
                  </a:outerShdw>
                </a:effectLst>
                <a:latin typeface="Molodo-font" pitchFamily="2" charset="0"/>
              </a:rPr>
              <a:t>СОЗДАЙ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51BB0-A3E4-0032-0250-1B49FAB3C9C6}"/>
              </a:ext>
            </a:extLst>
          </p:cNvPr>
          <p:cNvSpPr txBox="1"/>
          <p:nvPr/>
        </p:nvSpPr>
        <p:spPr>
          <a:xfrm>
            <a:off x="254000" y="3291593"/>
            <a:ext cx="1645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38FE0A"/>
                </a:solidFill>
                <a:effectLst>
                  <a:outerShdw dist="50800" dir="5400000" algn="ctr" rotWithShape="0">
                    <a:srgbClr val="15BD2D"/>
                  </a:outerShdw>
                </a:effectLst>
                <a:latin typeface="Molodo-font" pitchFamily="2" charset="0"/>
              </a:rPr>
              <a:t>СВОЕ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B76CF-9518-E3E9-B35B-4DFC558C4EA2}"/>
              </a:ext>
            </a:extLst>
          </p:cNvPr>
          <p:cNvSpPr txBox="1"/>
          <p:nvPr/>
        </p:nvSpPr>
        <p:spPr>
          <a:xfrm>
            <a:off x="254000" y="4011436"/>
            <a:ext cx="412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38FE0A"/>
                </a:solidFill>
                <a:effectLst>
                  <a:outerShdw dist="50800" dir="5400000" algn="ctr" rotWithShape="0">
                    <a:srgbClr val="15BD2D"/>
                  </a:outerShdw>
                </a:effectLst>
                <a:latin typeface="Molodo-font" pitchFamily="2" charset="0"/>
              </a:rPr>
              <a:t>ПУТЕШЕСТВИЕ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0B83668-5B8B-D438-5269-899123FD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521" b="10708"/>
          <a:stretch>
            <a:fillRect/>
          </a:stretch>
        </p:blipFill>
        <p:spPr>
          <a:xfrm>
            <a:off x="7873454" y="2028943"/>
            <a:ext cx="1137215" cy="3015827"/>
          </a:xfrm>
          <a:prstGeom prst="rect">
            <a:avLst/>
          </a:prstGeom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DFFB8D68-C492-E2D8-9F8F-49431C5CBAC6}"/>
              </a:ext>
            </a:extLst>
          </p:cNvPr>
          <p:cNvSpPr/>
          <p:nvPr/>
        </p:nvSpPr>
        <p:spPr>
          <a:xfrm>
            <a:off x="-1636732" y="2154115"/>
            <a:ext cx="5908042" cy="5978770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30E1AAD-3A55-1A5D-6724-B59318C25AD7}"/>
              </a:ext>
            </a:extLst>
          </p:cNvPr>
          <p:cNvSpPr/>
          <p:nvPr/>
        </p:nvSpPr>
        <p:spPr>
          <a:xfrm>
            <a:off x="7497939" y="-1747759"/>
            <a:ext cx="3292121" cy="3236606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BFF6E1B-2A1E-B602-1C9F-33F0EB9DF109}"/>
              </a:ext>
            </a:extLst>
          </p:cNvPr>
          <p:cNvSpPr txBox="1"/>
          <p:nvPr/>
        </p:nvSpPr>
        <p:spPr>
          <a:xfrm>
            <a:off x="-1255642" y="4097526"/>
            <a:ext cx="114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119B25"/>
                </a:solidFill>
                <a:latin typeface="Arial Black" panose="020B0A04020102020204" pitchFamily="34" charset="0"/>
              </a:rPr>
              <a:t>Цели</a:t>
            </a:r>
          </a:p>
        </p:txBody>
      </p:sp>
      <p:pic>
        <p:nvPicPr>
          <p:cNvPr id="200" name="Рисунок 199">
            <a:extLst>
              <a:ext uri="{FF2B5EF4-FFF2-40B4-BE49-F238E27FC236}">
                <a16:creationId xmlns:a16="http://schemas.microsoft.com/office/drawing/2014/main" id="{F71E969F-FA1B-4482-F595-484B1D643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5" y="-1127917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201" name="Рисунок 200">
            <a:extLst>
              <a:ext uri="{FF2B5EF4-FFF2-40B4-BE49-F238E27FC236}">
                <a16:creationId xmlns:a16="http://schemas.microsoft.com/office/drawing/2014/main" id="{812E8866-A1F1-F11B-82A1-AA8E96723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6171">
            <a:off x="6646965" y="-1519470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202" name="Рисунок 201">
            <a:extLst>
              <a:ext uri="{FF2B5EF4-FFF2-40B4-BE49-F238E27FC236}">
                <a16:creationId xmlns:a16="http://schemas.microsoft.com/office/drawing/2014/main" id="{EB2D4DE8-8E75-5CAF-AC7C-FEC15C424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23696">
            <a:off x="3364019" y="-1051620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E040B67E-D1DC-775F-ACB6-E340CDB29192}"/>
              </a:ext>
            </a:extLst>
          </p:cNvPr>
          <p:cNvSpPr txBox="1"/>
          <p:nvPr/>
        </p:nvSpPr>
        <p:spPr>
          <a:xfrm>
            <a:off x="-843592" y="5143500"/>
            <a:ext cx="434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Создание единой цифровой платформы</a:t>
            </a:r>
          </a:p>
          <a:p>
            <a:pPr algn="ctr"/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25" name="Google Shape;8835;p61">
            <a:extLst>
              <a:ext uri="{FF2B5EF4-FFF2-40B4-BE49-F238E27FC236}">
                <a16:creationId xmlns:a16="http://schemas.microsoft.com/office/drawing/2014/main" id="{B3D17F3A-6A11-C989-13ED-AC6C14E605EF}"/>
              </a:ext>
            </a:extLst>
          </p:cNvPr>
          <p:cNvGrpSpPr/>
          <p:nvPr/>
        </p:nvGrpSpPr>
        <p:grpSpPr>
          <a:xfrm>
            <a:off x="-990195" y="5267452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26" name="Google Shape;8836;p61">
              <a:extLst>
                <a:ext uri="{FF2B5EF4-FFF2-40B4-BE49-F238E27FC236}">
                  <a16:creationId xmlns:a16="http://schemas.microsoft.com/office/drawing/2014/main" id="{B022CA0D-5756-CECB-F79C-3AE507A55FFF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837;p61">
              <a:extLst>
                <a:ext uri="{FF2B5EF4-FFF2-40B4-BE49-F238E27FC236}">
                  <a16:creationId xmlns:a16="http://schemas.microsoft.com/office/drawing/2014/main" id="{CAAE3B08-A19B-8355-0675-4E9B2FBAA511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838;p61">
              <a:extLst>
                <a:ext uri="{FF2B5EF4-FFF2-40B4-BE49-F238E27FC236}">
                  <a16:creationId xmlns:a16="http://schemas.microsoft.com/office/drawing/2014/main" id="{E792CF2C-534D-8DEF-4EA9-0FC492FC7876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66DB80AE-43F8-0BDD-FEA6-36680D169573}"/>
              </a:ext>
            </a:extLst>
          </p:cNvPr>
          <p:cNvSpPr txBox="1"/>
          <p:nvPr/>
        </p:nvSpPr>
        <p:spPr>
          <a:xfrm>
            <a:off x="-919346" y="5971604"/>
            <a:ext cx="44316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Популяризация регионального туризма</a:t>
            </a: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30" name="Google Shape;8835;p61">
            <a:extLst>
              <a:ext uri="{FF2B5EF4-FFF2-40B4-BE49-F238E27FC236}">
                <a16:creationId xmlns:a16="http://schemas.microsoft.com/office/drawing/2014/main" id="{FCDD0879-90DD-ACD0-A8DC-5A5E0D761CC6}"/>
              </a:ext>
            </a:extLst>
          </p:cNvPr>
          <p:cNvGrpSpPr/>
          <p:nvPr/>
        </p:nvGrpSpPr>
        <p:grpSpPr>
          <a:xfrm>
            <a:off x="-998880" y="6044195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31" name="Google Shape;8836;p61">
              <a:extLst>
                <a:ext uri="{FF2B5EF4-FFF2-40B4-BE49-F238E27FC236}">
                  <a16:creationId xmlns:a16="http://schemas.microsoft.com/office/drawing/2014/main" id="{05F481FE-DC5A-2A2C-81D6-D6A220A7E932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837;p61">
              <a:extLst>
                <a:ext uri="{FF2B5EF4-FFF2-40B4-BE49-F238E27FC236}">
                  <a16:creationId xmlns:a16="http://schemas.microsoft.com/office/drawing/2014/main" id="{C2A4DDED-A246-DDC2-873A-309112866F67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838;p61">
              <a:extLst>
                <a:ext uri="{FF2B5EF4-FFF2-40B4-BE49-F238E27FC236}">
                  <a16:creationId xmlns:a16="http://schemas.microsoft.com/office/drawing/2014/main" id="{473ED4BA-B5A2-C93F-0D57-DD05B41B5858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CE1DBF20-7ACC-08CD-BF7F-45F8EB906395}"/>
              </a:ext>
            </a:extLst>
          </p:cNvPr>
          <p:cNvSpPr txBox="1"/>
          <p:nvPr/>
        </p:nvSpPr>
        <p:spPr>
          <a:xfrm>
            <a:off x="-806044" y="6770333"/>
            <a:ext cx="45090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Объединение туризма, бизнеса и пользователей</a:t>
            </a: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35" name="Google Shape;8835;p61">
            <a:extLst>
              <a:ext uri="{FF2B5EF4-FFF2-40B4-BE49-F238E27FC236}">
                <a16:creationId xmlns:a16="http://schemas.microsoft.com/office/drawing/2014/main" id="{6BB1B0C3-9490-C8C3-A53C-28F1AE638631}"/>
              </a:ext>
            </a:extLst>
          </p:cNvPr>
          <p:cNvGrpSpPr/>
          <p:nvPr/>
        </p:nvGrpSpPr>
        <p:grpSpPr>
          <a:xfrm>
            <a:off x="-977020" y="6849219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36" name="Google Shape;8836;p61">
              <a:extLst>
                <a:ext uri="{FF2B5EF4-FFF2-40B4-BE49-F238E27FC236}">
                  <a16:creationId xmlns:a16="http://schemas.microsoft.com/office/drawing/2014/main" id="{95241352-AE57-39CD-9A1A-6644E1740DBF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837;p61">
              <a:extLst>
                <a:ext uri="{FF2B5EF4-FFF2-40B4-BE49-F238E27FC236}">
                  <a16:creationId xmlns:a16="http://schemas.microsoft.com/office/drawing/2014/main" id="{44116140-4EB6-56DF-4575-64ED291573B6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838;p61">
              <a:extLst>
                <a:ext uri="{FF2B5EF4-FFF2-40B4-BE49-F238E27FC236}">
                  <a16:creationId xmlns:a16="http://schemas.microsoft.com/office/drawing/2014/main" id="{86228815-0D96-A0D9-589C-A2774B765335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F4C05301-D04B-0C55-5519-522257B40288}"/>
              </a:ext>
            </a:extLst>
          </p:cNvPr>
          <p:cNvSpPr txBox="1"/>
          <p:nvPr/>
        </p:nvSpPr>
        <p:spPr>
          <a:xfrm>
            <a:off x="-852077" y="7565907"/>
            <a:ext cx="49983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Сформировать сообщество путешественников</a:t>
            </a:r>
          </a:p>
          <a:p>
            <a:pPr algn="ctr"/>
            <a:r>
              <a:rPr lang="ru-RU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endParaRPr lang="ru-RU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40" name="Google Shape;8835;p61">
            <a:extLst>
              <a:ext uri="{FF2B5EF4-FFF2-40B4-BE49-F238E27FC236}">
                <a16:creationId xmlns:a16="http://schemas.microsoft.com/office/drawing/2014/main" id="{C8614D7C-3C7A-AFB2-148C-8A08EFCFE7E6}"/>
              </a:ext>
            </a:extLst>
          </p:cNvPr>
          <p:cNvGrpSpPr/>
          <p:nvPr/>
        </p:nvGrpSpPr>
        <p:grpSpPr>
          <a:xfrm>
            <a:off x="-982261" y="7637026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41" name="Google Shape;8836;p61">
              <a:extLst>
                <a:ext uri="{FF2B5EF4-FFF2-40B4-BE49-F238E27FC236}">
                  <a16:creationId xmlns:a16="http://schemas.microsoft.com/office/drawing/2014/main" id="{1044C100-A654-F5D3-3D82-0F4A4461D8CF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837;p61">
              <a:extLst>
                <a:ext uri="{FF2B5EF4-FFF2-40B4-BE49-F238E27FC236}">
                  <a16:creationId xmlns:a16="http://schemas.microsoft.com/office/drawing/2014/main" id="{0B78BC01-A22A-6F9B-E188-1BF61DF59E1C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838;p61">
              <a:extLst>
                <a:ext uri="{FF2B5EF4-FFF2-40B4-BE49-F238E27FC236}">
                  <a16:creationId xmlns:a16="http://schemas.microsoft.com/office/drawing/2014/main" id="{7CB97281-72E1-5FFC-377F-1C0177A3F40D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AAC579DF-77E3-2546-49C9-4D95DFFD63D7}"/>
              </a:ext>
            </a:extLst>
          </p:cNvPr>
          <p:cNvSpPr txBox="1"/>
          <p:nvPr/>
        </p:nvSpPr>
        <p:spPr>
          <a:xfrm>
            <a:off x="371173" y="-378850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Цели и задачи</a:t>
            </a:r>
          </a:p>
        </p:txBody>
      </p:sp>
      <p:cxnSp>
        <p:nvCxnSpPr>
          <p:cNvPr id="285" name="Прямая соединительная линия 284">
            <a:extLst>
              <a:ext uri="{FF2B5EF4-FFF2-40B4-BE49-F238E27FC236}">
                <a16:creationId xmlns:a16="http://schemas.microsoft.com/office/drawing/2014/main" id="{56D1B820-0027-2189-42DC-3615A7BCB88B}"/>
              </a:ext>
            </a:extLst>
          </p:cNvPr>
          <p:cNvCxnSpPr>
            <a:cxnSpLocks/>
          </p:cNvCxnSpPr>
          <p:nvPr/>
        </p:nvCxnSpPr>
        <p:spPr>
          <a:xfrm>
            <a:off x="561304" y="-98974"/>
            <a:ext cx="859879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2D780FF4-6F0F-915D-A6B9-C1DC7219E51D}"/>
              </a:ext>
            </a:extLst>
          </p:cNvPr>
          <p:cNvSpPr txBox="1"/>
          <p:nvPr/>
        </p:nvSpPr>
        <p:spPr>
          <a:xfrm>
            <a:off x="1609948" y="-378850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CC47C52D-CE6A-47D7-A3AB-C452753C2AE2}"/>
              </a:ext>
            </a:extLst>
          </p:cNvPr>
          <p:cNvSpPr txBox="1"/>
          <p:nvPr/>
        </p:nvSpPr>
        <p:spPr>
          <a:xfrm>
            <a:off x="2133718" y="-378850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Продукт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4B342F41-08D9-9420-8E47-C892A7937413}"/>
              </a:ext>
            </a:extLst>
          </p:cNvPr>
          <p:cNvSpPr txBox="1"/>
          <p:nvPr/>
        </p:nvSpPr>
        <p:spPr>
          <a:xfrm>
            <a:off x="2868249" y="-378850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1B021000-68B2-18A5-7BB8-2148A42BB1FA}"/>
              </a:ext>
            </a:extLst>
          </p:cNvPr>
          <p:cNvSpPr txBox="1"/>
          <p:nvPr/>
        </p:nvSpPr>
        <p:spPr>
          <a:xfrm>
            <a:off x="3776309" y="-376244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03F745C-8E18-ACEC-7473-1F29F08BC995}"/>
              </a:ext>
            </a:extLst>
          </p:cNvPr>
          <p:cNvSpPr txBox="1"/>
          <p:nvPr/>
        </p:nvSpPr>
        <p:spPr>
          <a:xfrm>
            <a:off x="4538894" y="-378850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036AA1-DA38-A5CC-5568-5AFF4FC6F0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605" t="25090" r="31297" b="36379"/>
          <a:stretch>
            <a:fillRect/>
          </a:stretch>
        </p:blipFill>
        <p:spPr>
          <a:xfrm>
            <a:off x="8182824" y="212181"/>
            <a:ext cx="503226" cy="5226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5E7967-CED2-AF08-DEB3-45C40400A680}"/>
              </a:ext>
            </a:extLst>
          </p:cNvPr>
          <p:cNvSpPr txBox="1"/>
          <p:nvPr/>
        </p:nvSpPr>
        <p:spPr>
          <a:xfrm>
            <a:off x="7858828" y="640973"/>
            <a:ext cx="115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8FE0A"/>
                </a:solidFill>
                <a:latin typeface="Bahnschrift" panose="020B0502040204020203" pitchFamily="34" charset="0"/>
              </a:rPr>
              <a:t>ПалиндроМ</a:t>
            </a:r>
          </a:p>
        </p:txBody>
      </p:sp>
      <p:sp>
        <p:nvSpPr>
          <p:cNvPr id="250" name="Овал 249">
            <a:extLst>
              <a:ext uri="{FF2B5EF4-FFF2-40B4-BE49-F238E27FC236}">
                <a16:creationId xmlns:a16="http://schemas.microsoft.com/office/drawing/2014/main" id="{ED3D924D-5C61-3971-FD25-28CE4428ECAF}"/>
              </a:ext>
            </a:extLst>
          </p:cNvPr>
          <p:cNvSpPr/>
          <p:nvPr/>
        </p:nvSpPr>
        <p:spPr>
          <a:xfrm>
            <a:off x="7721595" y="5227433"/>
            <a:ext cx="6532026" cy="6324303"/>
          </a:xfrm>
          <a:prstGeom prst="ellipse">
            <a:avLst/>
          </a:prstGeom>
          <a:solidFill>
            <a:srgbClr val="119B25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FE8B91A-E4E7-97A5-39EE-F8FE230833FA}"/>
              </a:ext>
            </a:extLst>
          </p:cNvPr>
          <p:cNvSpPr txBox="1"/>
          <p:nvPr/>
        </p:nvSpPr>
        <p:spPr>
          <a:xfrm>
            <a:off x="10527220" y="5475316"/>
            <a:ext cx="148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8FE0A">
                    <a:alpha val="55000"/>
                  </a:srgbClr>
                </a:solidFill>
                <a:latin typeface="Arial Black" panose="020B0A04020102020204" pitchFamily="34" charset="0"/>
              </a:rPr>
              <a:t>Задачи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6C692AF-DB7B-67B3-87CD-5F766730F1AB}"/>
              </a:ext>
            </a:extLst>
          </p:cNvPr>
          <p:cNvSpPr txBox="1"/>
          <p:nvPr/>
        </p:nvSpPr>
        <p:spPr>
          <a:xfrm>
            <a:off x="9288133" y="5846769"/>
            <a:ext cx="2560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Информация о достопримечательностях и услугах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53" name="Google Shape;8835;p61">
            <a:extLst>
              <a:ext uri="{FF2B5EF4-FFF2-40B4-BE49-F238E27FC236}">
                <a16:creationId xmlns:a16="http://schemas.microsoft.com/office/drawing/2014/main" id="{C6C6E8AF-90ED-2435-A307-692044EDDBB7}"/>
              </a:ext>
            </a:extLst>
          </p:cNvPr>
          <p:cNvGrpSpPr/>
          <p:nvPr/>
        </p:nvGrpSpPr>
        <p:grpSpPr>
          <a:xfrm>
            <a:off x="9332893" y="6024512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54" name="Google Shape;8836;p61">
              <a:extLst>
                <a:ext uri="{FF2B5EF4-FFF2-40B4-BE49-F238E27FC236}">
                  <a16:creationId xmlns:a16="http://schemas.microsoft.com/office/drawing/2014/main" id="{BB543FBD-31CD-4501-59EA-E74871D3D3DC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837;p61">
              <a:extLst>
                <a:ext uri="{FF2B5EF4-FFF2-40B4-BE49-F238E27FC236}">
                  <a16:creationId xmlns:a16="http://schemas.microsoft.com/office/drawing/2014/main" id="{BBD46D57-E5F9-E84C-5D8B-8B33A5018523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838;p61">
              <a:extLst>
                <a:ext uri="{FF2B5EF4-FFF2-40B4-BE49-F238E27FC236}">
                  <a16:creationId xmlns:a16="http://schemas.microsoft.com/office/drawing/2014/main" id="{42EE467B-65E0-3FBF-5FA2-2BA93C8E5AAA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C3457190-7E16-4EBD-0222-B5CB10232D86}"/>
              </a:ext>
            </a:extLst>
          </p:cNvPr>
          <p:cNvSpPr txBox="1"/>
          <p:nvPr/>
        </p:nvSpPr>
        <p:spPr>
          <a:xfrm>
            <a:off x="9212443" y="6418583"/>
            <a:ext cx="313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Поддержка разного вида туризма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58" name="Google Shape;8835;p61">
            <a:extLst>
              <a:ext uri="{FF2B5EF4-FFF2-40B4-BE49-F238E27FC236}">
                <a16:creationId xmlns:a16="http://schemas.microsoft.com/office/drawing/2014/main" id="{E63E5E10-F785-9AA6-1D99-28273614358B}"/>
              </a:ext>
            </a:extLst>
          </p:cNvPr>
          <p:cNvGrpSpPr/>
          <p:nvPr/>
        </p:nvGrpSpPr>
        <p:grpSpPr>
          <a:xfrm>
            <a:off x="9340387" y="6424486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59" name="Google Shape;8836;p61">
              <a:extLst>
                <a:ext uri="{FF2B5EF4-FFF2-40B4-BE49-F238E27FC236}">
                  <a16:creationId xmlns:a16="http://schemas.microsoft.com/office/drawing/2014/main" id="{2C9B1EBF-2D31-1532-674D-CFF2BF42B4AB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837;p61">
              <a:extLst>
                <a:ext uri="{FF2B5EF4-FFF2-40B4-BE49-F238E27FC236}">
                  <a16:creationId xmlns:a16="http://schemas.microsoft.com/office/drawing/2014/main" id="{47D9BD0A-BF11-2E22-6B8F-5E32F3803DEC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838;p61">
              <a:extLst>
                <a:ext uri="{FF2B5EF4-FFF2-40B4-BE49-F238E27FC236}">
                  <a16:creationId xmlns:a16="http://schemas.microsoft.com/office/drawing/2014/main" id="{A0176210-B31B-6741-C75A-CBFE2794E006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2CB3DE8B-6383-D734-7D7B-11C3B3217708}"/>
              </a:ext>
            </a:extLst>
          </p:cNvPr>
          <p:cNvSpPr txBox="1"/>
          <p:nvPr/>
        </p:nvSpPr>
        <p:spPr>
          <a:xfrm>
            <a:off x="9247624" y="6747146"/>
            <a:ext cx="254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Возможность сохранять и делиться маршрутами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63" name="Google Shape;8835;p61">
            <a:extLst>
              <a:ext uri="{FF2B5EF4-FFF2-40B4-BE49-F238E27FC236}">
                <a16:creationId xmlns:a16="http://schemas.microsoft.com/office/drawing/2014/main" id="{1AA09B68-F045-8131-3B41-3B39835DE175}"/>
              </a:ext>
            </a:extLst>
          </p:cNvPr>
          <p:cNvGrpSpPr/>
          <p:nvPr/>
        </p:nvGrpSpPr>
        <p:grpSpPr>
          <a:xfrm>
            <a:off x="9335196" y="6854401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91" name="Google Shape;8836;p61">
              <a:extLst>
                <a:ext uri="{FF2B5EF4-FFF2-40B4-BE49-F238E27FC236}">
                  <a16:creationId xmlns:a16="http://schemas.microsoft.com/office/drawing/2014/main" id="{1D7FF989-3059-DD50-F3F8-146FB6789EFE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8837;p61">
              <a:extLst>
                <a:ext uri="{FF2B5EF4-FFF2-40B4-BE49-F238E27FC236}">
                  <a16:creationId xmlns:a16="http://schemas.microsoft.com/office/drawing/2014/main" id="{8EFB48A2-7749-AF8F-3913-C224C6F46B93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838;p61">
              <a:extLst>
                <a:ext uri="{FF2B5EF4-FFF2-40B4-BE49-F238E27FC236}">
                  <a16:creationId xmlns:a16="http://schemas.microsoft.com/office/drawing/2014/main" id="{56C7624B-2931-FC9F-6F26-2F20EFBCF089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TextBox 293">
            <a:extLst>
              <a:ext uri="{FF2B5EF4-FFF2-40B4-BE49-F238E27FC236}">
                <a16:creationId xmlns:a16="http://schemas.microsoft.com/office/drawing/2014/main" id="{E7EECBE6-571B-625D-8BCE-19BCF37E5003}"/>
              </a:ext>
            </a:extLst>
          </p:cNvPr>
          <p:cNvSpPr txBox="1"/>
          <p:nvPr/>
        </p:nvSpPr>
        <p:spPr>
          <a:xfrm>
            <a:off x="9303123" y="7156232"/>
            <a:ext cx="236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Включение рейтингов и отзывов о местах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95" name="Google Shape;8835;p61">
            <a:extLst>
              <a:ext uri="{FF2B5EF4-FFF2-40B4-BE49-F238E27FC236}">
                <a16:creationId xmlns:a16="http://schemas.microsoft.com/office/drawing/2014/main" id="{E81C36BC-0085-7F81-3A13-241F870BDE67}"/>
              </a:ext>
            </a:extLst>
          </p:cNvPr>
          <p:cNvGrpSpPr/>
          <p:nvPr/>
        </p:nvGrpSpPr>
        <p:grpSpPr>
          <a:xfrm>
            <a:off x="9343566" y="7225835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96" name="Google Shape;8836;p61">
              <a:extLst>
                <a:ext uri="{FF2B5EF4-FFF2-40B4-BE49-F238E27FC236}">
                  <a16:creationId xmlns:a16="http://schemas.microsoft.com/office/drawing/2014/main" id="{2489DDB1-060F-EA0F-D960-418E748FD28F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837;p61">
              <a:extLst>
                <a:ext uri="{FF2B5EF4-FFF2-40B4-BE49-F238E27FC236}">
                  <a16:creationId xmlns:a16="http://schemas.microsoft.com/office/drawing/2014/main" id="{27F6555A-3EEB-3F0F-68FB-4D615AA9DE2A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838;p61">
              <a:extLst>
                <a:ext uri="{FF2B5EF4-FFF2-40B4-BE49-F238E27FC236}">
                  <a16:creationId xmlns:a16="http://schemas.microsoft.com/office/drawing/2014/main" id="{0B44EBD5-C270-7B00-416D-5087FB49F0F9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647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50062A19-D939-6185-9B5B-785AA4191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82CBEBBC-4A3B-ABD0-7534-DF2D4E4D8024}"/>
              </a:ext>
            </a:extLst>
          </p:cNvPr>
          <p:cNvSpPr/>
          <p:nvPr/>
        </p:nvSpPr>
        <p:spPr>
          <a:xfrm rot="-6394539">
            <a:off x="9717500" y="1039059"/>
            <a:ext cx="33304" cy="46340"/>
          </a:xfrm>
          <a:custGeom>
            <a:avLst/>
            <a:gdLst/>
            <a:ahLst/>
            <a:cxnLst/>
            <a:rect l="l" t="t" r="r" b="b"/>
            <a:pathLst>
              <a:path w="33337" h="46386" extrusionOk="0">
                <a:moveTo>
                  <a:pt x="33338" y="0"/>
                </a:moveTo>
                <a:cubicBezTo>
                  <a:pt x="22670" y="15526"/>
                  <a:pt x="11525" y="30956"/>
                  <a:pt x="0" y="4638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F1E405-8F22-FF41-7FF9-19E70107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0" t="25864" r="19416" b="47985"/>
          <a:stretch>
            <a:fillRect/>
          </a:stretch>
        </p:blipFill>
        <p:spPr>
          <a:xfrm>
            <a:off x="7406640" y="145134"/>
            <a:ext cx="1530343" cy="654186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48D7A3F1-E6A7-CE83-1547-6F159AC92E05}"/>
              </a:ext>
            </a:extLst>
          </p:cNvPr>
          <p:cNvSpPr/>
          <p:nvPr/>
        </p:nvSpPr>
        <p:spPr>
          <a:xfrm>
            <a:off x="8788998" y="-3240792"/>
            <a:ext cx="3478572" cy="3432421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E78341B-3588-66C3-79A0-45C27F7FF1F3}"/>
              </a:ext>
            </a:extLst>
          </p:cNvPr>
          <p:cNvSpPr/>
          <p:nvPr/>
        </p:nvSpPr>
        <p:spPr>
          <a:xfrm>
            <a:off x="-1636733" y="670457"/>
            <a:ext cx="7502841" cy="7462428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225FE-9F50-CEE1-3406-B314304864B7}"/>
              </a:ext>
            </a:extLst>
          </p:cNvPr>
          <p:cNvSpPr txBox="1"/>
          <p:nvPr/>
        </p:nvSpPr>
        <p:spPr>
          <a:xfrm>
            <a:off x="-2049816" y="4851933"/>
            <a:ext cx="2733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38FE0A"/>
                </a:solidFill>
                <a:effectLst>
                  <a:outerShdw dist="50800" dir="5400000" algn="ctr" rotWithShape="0">
                    <a:srgbClr val="15BD2D"/>
                  </a:outerShdw>
                </a:effectLst>
                <a:latin typeface="Molodo-font" pitchFamily="2" charset="0"/>
              </a:rPr>
              <a:t>СОЗДАЙ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35AF0F-089F-BAF1-BA78-6ED3520E68C2}"/>
              </a:ext>
            </a:extLst>
          </p:cNvPr>
          <p:cNvSpPr txBox="1"/>
          <p:nvPr/>
        </p:nvSpPr>
        <p:spPr>
          <a:xfrm>
            <a:off x="-2049816" y="5571776"/>
            <a:ext cx="1645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38FE0A"/>
                </a:solidFill>
                <a:effectLst>
                  <a:outerShdw dist="50800" dir="5400000" algn="ctr" rotWithShape="0">
                    <a:srgbClr val="15BD2D"/>
                  </a:outerShdw>
                </a:effectLst>
                <a:latin typeface="Molodo-font" pitchFamily="2" charset="0"/>
              </a:rPr>
              <a:t>СВОЕ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8AA2A-038D-867B-4312-616AA2EADDFE}"/>
              </a:ext>
            </a:extLst>
          </p:cNvPr>
          <p:cNvSpPr txBox="1"/>
          <p:nvPr/>
        </p:nvSpPr>
        <p:spPr>
          <a:xfrm>
            <a:off x="-2049816" y="6291619"/>
            <a:ext cx="412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38FE0A"/>
                </a:solidFill>
                <a:effectLst>
                  <a:outerShdw dist="50800" dir="5400000" algn="ctr" rotWithShape="0">
                    <a:srgbClr val="15BD2D"/>
                  </a:outerShdw>
                </a:effectLst>
                <a:latin typeface="Molodo-font" pitchFamily="2" charset="0"/>
              </a:rPr>
              <a:t>ПУТЕШЕСТВИЕ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D937CB3-8C0F-64E7-D003-FF13BC1C6FDA}"/>
              </a:ext>
            </a:extLst>
          </p:cNvPr>
          <p:cNvSpPr/>
          <p:nvPr/>
        </p:nvSpPr>
        <p:spPr>
          <a:xfrm>
            <a:off x="4761035" y="2656612"/>
            <a:ext cx="6532026" cy="6324303"/>
          </a:xfrm>
          <a:prstGeom prst="ellipse">
            <a:avLst/>
          </a:prstGeom>
          <a:solidFill>
            <a:srgbClr val="119B25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0062EC-36FF-5803-8039-87C4E5D4F9A4}"/>
              </a:ext>
            </a:extLst>
          </p:cNvPr>
          <p:cNvSpPr txBox="1"/>
          <p:nvPr/>
        </p:nvSpPr>
        <p:spPr>
          <a:xfrm>
            <a:off x="1503823" y="992588"/>
            <a:ext cx="114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119B25"/>
                </a:solidFill>
                <a:latin typeface="Arial Black" panose="020B0A04020102020204" pitchFamily="34" charset="0"/>
              </a:rPr>
              <a:t>Цели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DFD58-F8C1-EE4A-3563-4C66B4ADD0A4}"/>
              </a:ext>
            </a:extLst>
          </p:cNvPr>
          <p:cNvSpPr txBox="1"/>
          <p:nvPr/>
        </p:nvSpPr>
        <p:spPr>
          <a:xfrm>
            <a:off x="7566660" y="2904495"/>
            <a:ext cx="1480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8FE0A">
                    <a:alpha val="55000"/>
                  </a:srgbClr>
                </a:solidFill>
                <a:latin typeface="Arial Black" panose="020B0A04020102020204" pitchFamily="34" charset="0"/>
              </a:rPr>
              <a:t>Задачи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D80AC-3061-2C55-5A6D-6DCAB2D9B29E}"/>
              </a:ext>
            </a:extLst>
          </p:cNvPr>
          <p:cNvSpPr txBox="1"/>
          <p:nvPr/>
        </p:nvSpPr>
        <p:spPr>
          <a:xfrm>
            <a:off x="139485" y="1685851"/>
            <a:ext cx="4343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Создание единой цифровой платформы</a:t>
            </a:r>
            <a:endParaRPr lang="ru-RU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5" name="Google Shape;8835;p61">
            <a:extLst>
              <a:ext uri="{FF2B5EF4-FFF2-40B4-BE49-F238E27FC236}">
                <a16:creationId xmlns:a16="http://schemas.microsoft.com/office/drawing/2014/main" id="{71C04D41-E946-550C-0DC7-92781F24D403}"/>
              </a:ext>
            </a:extLst>
          </p:cNvPr>
          <p:cNvGrpSpPr/>
          <p:nvPr/>
        </p:nvGrpSpPr>
        <p:grpSpPr>
          <a:xfrm>
            <a:off x="217116" y="1826457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6" name="Google Shape;8836;p61">
              <a:extLst>
                <a:ext uri="{FF2B5EF4-FFF2-40B4-BE49-F238E27FC236}">
                  <a16:creationId xmlns:a16="http://schemas.microsoft.com/office/drawing/2014/main" id="{26F4B05C-285A-CADC-A911-A734A027B983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37;p61">
              <a:extLst>
                <a:ext uri="{FF2B5EF4-FFF2-40B4-BE49-F238E27FC236}">
                  <a16:creationId xmlns:a16="http://schemas.microsoft.com/office/drawing/2014/main" id="{44D4C711-D8F7-19B0-80CD-ECE2410AB5B4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38;p61">
              <a:extLst>
                <a:ext uri="{FF2B5EF4-FFF2-40B4-BE49-F238E27FC236}">
                  <a16:creationId xmlns:a16="http://schemas.microsoft.com/office/drawing/2014/main" id="{00EE7349-83BE-6E06-F5AA-172DCA285754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F03B2723-5C49-350D-DD7D-67ABCF5524E0}"/>
              </a:ext>
            </a:extLst>
          </p:cNvPr>
          <p:cNvSpPr txBox="1"/>
          <p:nvPr/>
        </p:nvSpPr>
        <p:spPr>
          <a:xfrm>
            <a:off x="139485" y="2495894"/>
            <a:ext cx="46757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Популяризация регионального туризма</a:t>
            </a:r>
            <a:endParaRPr lang="ru-RU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194" name="Google Shape;8835;p61">
            <a:extLst>
              <a:ext uri="{FF2B5EF4-FFF2-40B4-BE49-F238E27FC236}">
                <a16:creationId xmlns:a16="http://schemas.microsoft.com/office/drawing/2014/main" id="{0C1D08EB-E6BF-2001-76AE-201056B40486}"/>
              </a:ext>
            </a:extLst>
          </p:cNvPr>
          <p:cNvGrpSpPr/>
          <p:nvPr/>
        </p:nvGrpSpPr>
        <p:grpSpPr>
          <a:xfrm>
            <a:off x="208431" y="2603200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195" name="Google Shape;8836;p61">
              <a:extLst>
                <a:ext uri="{FF2B5EF4-FFF2-40B4-BE49-F238E27FC236}">
                  <a16:creationId xmlns:a16="http://schemas.microsoft.com/office/drawing/2014/main" id="{897B2C00-D8CB-C785-1E93-197303B0F80B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837;p61">
              <a:extLst>
                <a:ext uri="{FF2B5EF4-FFF2-40B4-BE49-F238E27FC236}">
                  <a16:creationId xmlns:a16="http://schemas.microsoft.com/office/drawing/2014/main" id="{E3BD3895-B1D1-6D00-BF7C-5DA7C394D398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838;p61">
              <a:extLst>
                <a:ext uri="{FF2B5EF4-FFF2-40B4-BE49-F238E27FC236}">
                  <a16:creationId xmlns:a16="http://schemas.microsoft.com/office/drawing/2014/main" id="{E9F07424-272E-8EC3-10FF-D62F4BBCE74D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ED8F5920-8B5F-7412-EEA7-B777A151FC5F}"/>
              </a:ext>
            </a:extLst>
          </p:cNvPr>
          <p:cNvSpPr txBox="1"/>
          <p:nvPr/>
        </p:nvSpPr>
        <p:spPr>
          <a:xfrm>
            <a:off x="365755" y="3307105"/>
            <a:ext cx="45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Объединение туризма, бизнеса и пользователей</a:t>
            </a:r>
            <a:endParaRPr lang="ru-RU" sz="1800" dirty="0">
              <a:latin typeface="Comic Sans MS" panose="030F0702030302020204" pitchFamily="66" charset="0"/>
            </a:endParaRPr>
          </a:p>
        </p:txBody>
      </p:sp>
      <p:grpSp>
        <p:nvGrpSpPr>
          <p:cNvPr id="199" name="Google Shape;8835;p61">
            <a:extLst>
              <a:ext uri="{FF2B5EF4-FFF2-40B4-BE49-F238E27FC236}">
                <a16:creationId xmlns:a16="http://schemas.microsoft.com/office/drawing/2014/main" id="{3BD66D06-C03C-EC48-2FD2-53F301EBBA4A}"/>
              </a:ext>
            </a:extLst>
          </p:cNvPr>
          <p:cNvGrpSpPr/>
          <p:nvPr/>
        </p:nvGrpSpPr>
        <p:grpSpPr>
          <a:xfrm>
            <a:off x="230291" y="3408224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00" name="Google Shape;8836;p61">
              <a:extLst>
                <a:ext uri="{FF2B5EF4-FFF2-40B4-BE49-F238E27FC236}">
                  <a16:creationId xmlns:a16="http://schemas.microsoft.com/office/drawing/2014/main" id="{F1D00452-0D36-23A8-6EF6-4E2ED91C0763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837;p61">
              <a:extLst>
                <a:ext uri="{FF2B5EF4-FFF2-40B4-BE49-F238E27FC236}">
                  <a16:creationId xmlns:a16="http://schemas.microsoft.com/office/drawing/2014/main" id="{C70AD57A-0BD1-2497-D47E-00493125A6E3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838;p61">
              <a:extLst>
                <a:ext uri="{FF2B5EF4-FFF2-40B4-BE49-F238E27FC236}">
                  <a16:creationId xmlns:a16="http://schemas.microsoft.com/office/drawing/2014/main" id="{CB4D3F11-AB03-3D67-E5A9-5A7411BF2352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FAC541C6-EE81-0535-A132-0BAD00DDCF52}"/>
              </a:ext>
            </a:extLst>
          </p:cNvPr>
          <p:cNvSpPr txBox="1"/>
          <p:nvPr/>
        </p:nvSpPr>
        <p:spPr>
          <a:xfrm>
            <a:off x="-243535" y="4102096"/>
            <a:ext cx="499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Сформировать сообщество путешественников</a:t>
            </a:r>
            <a:endParaRPr lang="ru-RU" sz="1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05" name="Google Shape;8835;p61">
            <a:extLst>
              <a:ext uri="{FF2B5EF4-FFF2-40B4-BE49-F238E27FC236}">
                <a16:creationId xmlns:a16="http://schemas.microsoft.com/office/drawing/2014/main" id="{1E7744EF-A749-11A6-BB27-9CA967FCF54B}"/>
              </a:ext>
            </a:extLst>
          </p:cNvPr>
          <p:cNvGrpSpPr/>
          <p:nvPr/>
        </p:nvGrpSpPr>
        <p:grpSpPr>
          <a:xfrm>
            <a:off x="225050" y="4196031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06" name="Google Shape;8836;p61">
              <a:extLst>
                <a:ext uri="{FF2B5EF4-FFF2-40B4-BE49-F238E27FC236}">
                  <a16:creationId xmlns:a16="http://schemas.microsoft.com/office/drawing/2014/main" id="{4AFD2A61-FD41-98DF-B71F-74D19F765C71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837;p61">
              <a:extLst>
                <a:ext uri="{FF2B5EF4-FFF2-40B4-BE49-F238E27FC236}">
                  <a16:creationId xmlns:a16="http://schemas.microsoft.com/office/drawing/2014/main" id="{C8E285B3-5926-7F8A-A2FB-AF475A4AF468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838;p61">
              <a:extLst>
                <a:ext uri="{FF2B5EF4-FFF2-40B4-BE49-F238E27FC236}">
                  <a16:creationId xmlns:a16="http://schemas.microsoft.com/office/drawing/2014/main" id="{D5262959-39AB-023B-E415-8F28D556C93C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" name="Рисунок 208">
            <a:extLst>
              <a:ext uri="{FF2B5EF4-FFF2-40B4-BE49-F238E27FC236}">
                <a16:creationId xmlns:a16="http://schemas.microsoft.com/office/drawing/2014/main" id="{79E76041-79BC-0A58-5CDA-722FBBEF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11073" b="11589"/>
          <a:stretch>
            <a:fillRect/>
          </a:stretch>
        </p:blipFill>
        <p:spPr>
          <a:xfrm>
            <a:off x="6828815" y="6359206"/>
            <a:ext cx="1349318" cy="1971295"/>
          </a:xfrm>
          <a:prstGeom prst="rect">
            <a:avLst/>
          </a:prstGeom>
        </p:spPr>
      </p:pic>
      <p:pic>
        <p:nvPicPr>
          <p:cNvPr id="210" name="Рисунок 209">
            <a:extLst>
              <a:ext uri="{FF2B5EF4-FFF2-40B4-BE49-F238E27FC236}">
                <a16:creationId xmlns:a16="http://schemas.microsoft.com/office/drawing/2014/main" id="{41F14F24-CD0C-3931-F582-DF2135FD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073" b="14646"/>
          <a:stretch>
            <a:fillRect/>
          </a:stretch>
        </p:blipFill>
        <p:spPr>
          <a:xfrm>
            <a:off x="7235250" y="5864239"/>
            <a:ext cx="1742373" cy="2457517"/>
          </a:xfrm>
          <a:prstGeom prst="rect">
            <a:avLst/>
          </a:prstGeom>
        </p:spPr>
      </p:pic>
      <p:pic>
        <p:nvPicPr>
          <p:cNvPr id="211" name="Рисунок 210">
            <a:extLst>
              <a:ext uri="{FF2B5EF4-FFF2-40B4-BE49-F238E27FC236}">
                <a16:creationId xmlns:a16="http://schemas.microsoft.com/office/drawing/2014/main" id="{0814C9DF-9727-B31E-EB69-7E3392A979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521" b="10708"/>
          <a:stretch>
            <a:fillRect/>
          </a:stretch>
        </p:blipFill>
        <p:spPr>
          <a:xfrm>
            <a:off x="7850568" y="5312025"/>
            <a:ext cx="1137215" cy="3015827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189643E3-A14B-16F0-1BD4-9CFEC6F67ADB}"/>
              </a:ext>
            </a:extLst>
          </p:cNvPr>
          <p:cNvSpPr txBox="1"/>
          <p:nvPr/>
        </p:nvSpPr>
        <p:spPr>
          <a:xfrm>
            <a:off x="6327573" y="3275948"/>
            <a:ext cx="2560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Информация о достопримечательностях и услугах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3" name="Google Shape;8835;p61">
            <a:extLst>
              <a:ext uri="{FF2B5EF4-FFF2-40B4-BE49-F238E27FC236}">
                <a16:creationId xmlns:a16="http://schemas.microsoft.com/office/drawing/2014/main" id="{A34C7E10-9770-1943-29E8-A49097A10347}"/>
              </a:ext>
            </a:extLst>
          </p:cNvPr>
          <p:cNvGrpSpPr/>
          <p:nvPr/>
        </p:nvGrpSpPr>
        <p:grpSpPr>
          <a:xfrm>
            <a:off x="6372333" y="3453691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14" name="Google Shape;8836;p61">
              <a:extLst>
                <a:ext uri="{FF2B5EF4-FFF2-40B4-BE49-F238E27FC236}">
                  <a16:creationId xmlns:a16="http://schemas.microsoft.com/office/drawing/2014/main" id="{4906EE86-8468-8F80-240B-3A7DB088269D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837;p61">
              <a:extLst>
                <a:ext uri="{FF2B5EF4-FFF2-40B4-BE49-F238E27FC236}">
                  <a16:creationId xmlns:a16="http://schemas.microsoft.com/office/drawing/2014/main" id="{02F323A3-CCB1-40E9-9E06-3BFEEC0AE1D7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838;p61">
              <a:extLst>
                <a:ext uri="{FF2B5EF4-FFF2-40B4-BE49-F238E27FC236}">
                  <a16:creationId xmlns:a16="http://schemas.microsoft.com/office/drawing/2014/main" id="{3BF6A325-984E-ED34-C385-476D438B5B7B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F427D84F-68F7-02C1-D34E-4CA5E146C3C9}"/>
              </a:ext>
            </a:extLst>
          </p:cNvPr>
          <p:cNvSpPr txBox="1"/>
          <p:nvPr/>
        </p:nvSpPr>
        <p:spPr>
          <a:xfrm>
            <a:off x="6251883" y="3847762"/>
            <a:ext cx="313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Поддержка разного вида туризма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8" name="Google Shape;8835;p61">
            <a:extLst>
              <a:ext uri="{FF2B5EF4-FFF2-40B4-BE49-F238E27FC236}">
                <a16:creationId xmlns:a16="http://schemas.microsoft.com/office/drawing/2014/main" id="{2E420C42-3AC4-954A-CD14-926983D8505C}"/>
              </a:ext>
            </a:extLst>
          </p:cNvPr>
          <p:cNvGrpSpPr/>
          <p:nvPr/>
        </p:nvGrpSpPr>
        <p:grpSpPr>
          <a:xfrm>
            <a:off x="6379827" y="3853665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19" name="Google Shape;8836;p61">
              <a:extLst>
                <a:ext uri="{FF2B5EF4-FFF2-40B4-BE49-F238E27FC236}">
                  <a16:creationId xmlns:a16="http://schemas.microsoft.com/office/drawing/2014/main" id="{015274DE-DBC2-6C31-A43E-0648DD58F65D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837;p61">
              <a:extLst>
                <a:ext uri="{FF2B5EF4-FFF2-40B4-BE49-F238E27FC236}">
                  <a16:creationId xmlns:a16="http://schemas.microsoft.com/office/drawing/2014/main" id="{FA2C3274-14EA-63F7-21AB-802AB6E8DFC7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838;p61">
              <a:extLst>
                <a:ext uri="{FF2B5EF4-FFF2-40B4-BE49-F238E27FC236}">
                  <a16:creationId xmlns:a16="http://schemas.microsoft.com/office/drawing/2014/main" id="{7445BCD8-1BE2-1C70-F013-1C801D415E8E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DA2DD155-7CF0-E76E-A2E4-D6A05C27E4BC}"/>
              </a:ext>
            </a:extLst>
          </p:cNvPr>
          <p:cNvSpPr txBox="1"/>
          <p:nvPr/>
        </p:nvSpPr>
        <p:spPr>
          <a:xfrm>
            <a:off x="6287064" y="4176325"/>
            <a:ext cx="254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Возможность сохранять и делиться маршрутами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23" name="Google Shape;8835;p61">
            <a:extLst>
              <a:ext uri="{FF2B5EF4-FFF2-40B4-BE49-F238E27FC236}">
                <a16:creationId xmlns:a16="http://schemas.microsoft.com/office/drawing/2014/main" id="{2EBFA125-972F-F1E3-F2A1-590EEFC418B4}"/>
              </a:ext>
            </a:extLst>
          </p:cNvPr>
          <p:cNvGrpSpPr/>
          <p:nvPr/>
        </p:nvGrpSpPr>
        <p:grpSpPr>
          <a:xfrm>
            <a:off x="6374636" y="4283580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24" name="Google Shape;8836;p61">
              <a:extLst>
                <a:ext uri="{FF2B5EF4-FFF2-40B4-BE49-F238E27FC236}">
                  <a16:creationId xmlns:a16="http://schemas.microsoft.com/office/drawing/2014/main" id="{C4864DD8-BF52-31BD-8E47-A79BA8B36D6B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8837;p61">
              <a:extLst>
                <a:ext uri="{FF2B5EF4-FFF2-40B4-BE49-F238E27FC236}">
                  <a16:creationId xmlns:a16="http://schemas.microsoft.com/office/drawing/2014/main" id="{7D7DBCA8-E1FC-8216-FB03-F6C64C239D44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838;p61">
              <a:extLst>
                <a:ext uri="{FF2B5EF4-FFF2-40B4-BE49-F238E27FC236}">
                  <a16:creationId xmlns:a16="http://schemas.microsoft.com/office/drawing/2014/main" id="{402051C0-7B78-0EBF-D82E-D41A4C3A7B15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813BBE05-A03E-47EB-889F-56DE84C975C1}"/>
              </a:ext>
            </a:extLst>
          </p:cNvPr>
          <p:cNvSpPr txBox="1"/>
          <p:nvPr/>
        </p:nvSpPr>
        <p:spPr>
          <a:xfrm>
            <a:off x="6342563" y="4585411"/>
            <a:ext cx="236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Включение рейтингов и отзывов о местах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28" name="Google Shape;8835;p61">
            <a:extLst>
              <a:ext uri="{FF2B5EF4-FFF2-40B4-BE49-F238E27FC236}">
                <a16:creationId xmlns:a16="http://schemas.microsoft.com/office/drawing/2014/main" id="{E7D0FA88-74F1-A4E0-F05B-893D53DA9164}"/>
              </a:ext>
            </a:extLst>
          </p:cNvPr>
          <p:cNvGrpSpPr/>
          <p:nvPr/>
        </p:nvGrpSpPr>
        <p:grpSpPr>
          <a:xfrm>
            <a:off x="6383006" y="4655014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29" name="Google Shape;8836;p61">
              <a:extLst>
                <a:ext uri="{FF2B5EF4-FFF2-40B4-BE49-F238E27FC236}">
                  <a16:creationId xmlns:a16="http://schemas.microsoft.com/office/drawing/2014/main" id="{D11AE08C-6E88-30DA-A231-5D488BD69576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837;p61">
              <a:extLst>
                <a:ext uri="{FF2B5EF4-FFF2-40B4-BE49-F238E27FC236}">
                  <a16:creationId xmlns:a16="http://schemas.microsoft.com/office/drawing/2014/main" id="{92D9707D-F688-A371-88E4-E97BA592EBFE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838;p61">
              <a:extLst>
                <a:ext uri="{FF2B5EF4-FFF2-40B4-BE49-F238E27FC236}">
                  <a16:creationId xmlns:a16="http://schemas.microsoft.com/office/drawing/2014/main" id="{77F7A633-1AB2-F3CE-F5D2-DC18F80DDD3E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A4872811-1DA5-F508-4FAA-6EF4D711B751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Цели и задачи</a:t>
            </a:r>
          </a:p>
        </p:txBody>
      </p:sp>
      <p:cxnSp>
        <p:nvCxnSpPr>
          <p:cNvPr id="240" name="Прямая соединительная линия 239">
            <a:extLst>
              <a:ext uri="{FF2B5EF4-FFF2-40B4-BE49-F238E27FC236}">
                <a16:creationId xmlns:a16="http://schemas.microsoft.com/office/drawing/2014/main" id="{C119A62D-53BB-D109-CB93-74F1A5729EF8}"/>
              </a:ext>
            </a:extLst>
          </p:cNvPr>
          <p:cNvCxnSpPr>
            <a:cxnSpLocks/>
          </p:cNvCxnSpPr>
          <p:nvPr/>
        </p:nvCxnSpPr>
        <p:spPr>
          <a:xfrm>
            <a:off x="683224" y="571442"/>
            <a:ext cx="859879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45749B39-8690-BCA1-C767-A9C5AE352B80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CB1238B1-148F-D427-6D6B-92C22176B77E}"/>
              </a:ext>
            </a:extLst>
          </p:cNvPr>
          <p:cNvSpPr txBox="1"/>
          <p:nvPr/>
        </p:nvSpPr>
        <p:spPr>
          <a:xfrm>
            <a:off x="2255638" y="29156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Продукт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A106397-8193-C40D-E877-D983C6D93835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E8A14385-306C-F759-CEA0-D15E355176D4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CD9FF3F3-AB64-FC02-90AA-6C255677CA27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sp>
        <p:nvSpPr>
          <p:cNvPr id="246" name="Овал 245">
            <a:extLst>
              <a:ext uri="{FF2B5EF4-FFF2-40B4-BE49-F238E27FC236}">
                <a16:creationId xmlns:a16="http://schemas.microsoft.com/office/drawing/2014/main" id="{1A37F12C-C377-3303-A238-80C3CE22096E}"/>
              </a:ext>
            </a:extLst>
          </p:cNvPr>
          <p:cNvSpPr/>
          <p:nvPr/>
        </p:nvSpPr>
        <p:spPr>
          <a:xfrm>
            <a:off x="1220781" y="5737875"/>
            <a:ext cx="6524208" cy="6232087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3DCFDF-24DE-BFF8-EEC9-2F22847EF5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605" t="25090" r="31297" b="36379"/>
          <a:stretch>
            <a:fillRect/>
          </a:stretch>
        </p:blipFill>
        <p:spPr>
          <a:xfrm>
            <a:off x="9618988" y="-1339724"/>
            <a:ext cx="503226" cy="522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CA5C9-0AFF-F744-718F-2F37258B272B}"/>
              </a:ext>
            </a:extLst>
          </p:cNvPr>
          <p:cNvSpPr txBox="1"/>
          <p:nvPr/>
        </p:nvSpPr>
        <p:spPr>
          <a:xfrm>
            <a:off x="9294992" y="-910932"/>
            <a:ext cx="115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8FE0A"/>
                </a:solidFill>
                <a:latin typeface="Bahnschrift" panose="020B0502040204020203" pitchFamily="34" charset="0"/>
              </a:rPr>
              <a:t>ПалиндроМ</a:t>
            </a:r>
          </a:p>
        </p:txBody>
      </p:sp>
    </p:spTree>
    <p:extLst>
      <p:ext uri="{BB962C8B-B14F-4D97-AF65-F5344CB8AC3E}">
        <p14:creationId xmlns:p14="http://schemas.microsoft.com/office/powerpoint/2010/main" val="45810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92823CF8-9096-9001-3617-27142E69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вал 19">
            <a:extLst>
              <a:ext uri="{FF2B5EF4-FFF2-40B4-BE49-F238E27FC236}">
                <a16:creationId xmlns:a16="http://schemas.microsoft.com/office/drawing/2014/main" id="{ADDC0184-B0BD-2C43-0852-5B777646A6F1}"/>
              </a:ext>
            </a:extLst>
          </p:cNvPr>
          <p:cNvSpPr/>
          <p:nvPr/>
        </p:nvSpPr>
        <p:spPr>
          <a:xfrm>
            <a:off x="3266772" y="799320"/>
            <a:ext cx="7502841" cy="7462428"/>
          </a:xfrm>
          <a:prstGeom prst="ellipse">
            <a:avLst/>
          </a:prstGeom>
          <a:solidFill>
            <a:srgbClr val="119B25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A605992A-228D-DE13-FB8A-CD2673F44668}"/>
              </a:ext>
            </a:extLst>
          </p:cNvPr>
          <p:cNvSpPr/>
          <p:nvPr/>
        </p:nvSpPr>
        <p:spPr>
          <a:xfrm>
            <a:off x="-2008088" y="2702566"/>
            <a:ext cx="6524208" cy="6232087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3" name="Google Shape;203;p24">
            <a:extLst>
              <a:ext uri="{FF2B5EF4-FFF2-40B4-BE49-F238E27FC236}">
                <a16:creationId xmlns:a16="http://schemas.microsoft.com/office/drawing/2014/main" id="{9C7AD2B2-800E-55CF-3CB5-4F7CE04F9C39}"/>
              </a:ext>
            </a:extLst>
          </p:cNvPr>
          <p:cNvSpPr/>
          <p:nvPr/>
        </p:nvSpPr>
        <p:spPr>
          <a:xfrm rot="-6394539">
            <a:off x="9717500" y="1039059"/>
            <a:ext cx="33304" cy="46340"/>
          </a:xfrm>
          <a:custGeom>
            <a:avLst/>
            <a:gdLst/>
            <a:ahLst/>
            <a:cxnLst/>
            <a:rect l="l" t="t" r="r" b="b"/>
            <a:pathLst>
              <a:path w="33337" h="46386" extrusionOk="0">
                <a:moveTo>
                  <a:pt x="33338" y="0"/>
                </a:moveTo>
                <a:cubicBezTo>
                  <a:pt x="22670" y="15526"/>
                  <a:pt x="11525" y="30956"/>
                  <a:pt x="0" y="46387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E18E9-2668-7799-244D-949FA2E16531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8667D29-28C2-15DC-6026-CD188CB0EC7A}"/>
              </a:ext>
            </a:extLst>
          </p:cNvPr>
          <p:cNvCxnSpPr>
            <a:cxnSpLocks/>
          </p:cNvCxnSpPr>
          <p:nvPr/>
        </p:nvCxnSpPr>
        <p:spPr>
          <a:xfrm>
            <a:off x="683224" y="571442"/>
            <a:ext cx="859879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E9BC74-C7B0-0A1F-48CD-23BABC9BA28D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C0032-3E7E-07A3-D1F5-DC61CDCD2C69}"/>
              </a:ext>
            </a:extLst>
          </p:cNvPr>
          <p:cNvSpPr txBox="1"/>
          <p:nvPr/>
        </p:nvSpPr>
        <p:spPr>
          <a:xfrm>
            <a:off x="2255638" y="29156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28EC9-9AAD-D121-BF20-58F11C70D517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7333CE-C19C-653F-42EB-E50633C898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0" t="25864" r="19416" b="47985"/>
          <a:stretch>
            <a:fillRect/>
          </a:stretch>
        </p:blipFill>
        <p:spPr>
          <a:xfrm>
            <a:off x="7406640" y="145134"/>
            <a:ext cx="1530343" cy="654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2D846-FE56-BAE6-EB9E-D110984BFC59}"/>
              </a:ext>
            </a:extLst>
          </p:cNvPr>
          <p:cNvSpPr txBox="1"/>
          <p:nvPr/>
        </p:nvSpPr>
        <p:spPr>
          <a:xfrm>
            <a:off x="832356" y="3058335"/>
            <a:ext cx="1142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119B25">
                    <a:alpha val="55000"/>
                  </a:srgbClr>
                </a:solidFill>
                <a:latin typeface="Arial Black" panose="020B0A04020102020204" pitchFamily="34" charset="0"/>
              </a:rPr>
              <a:t>Цели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871C8-EE52-6967-4DA9-14ACC621322B}"/>
              </a:ext>
            </a:extLst>
          </p:cNvPr>
          <p:cNvSpPr txBox="1"/>
          <p:nvPr/>
        </p:nvSpPr>
        <p:spPr>
          <a:xfrm>
            <a:off x="6277889" y="1176178"/>
            <a:ext cx="148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8FE0A"/>
                </a:solidFill>
                <a:latin typeface="Arial Black" panose="020B0A04020102020204" pitchFamily="34" charset="0"/>
              </a:rPr>
              <a:t>Задачи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3607137-88E3-2E50-B81B-1DA737A7AE25}"/>
              </a:ext>
            </a:extLst>
          </p:cNvPr>
          <p:cNvSpPr txBox="1"/>
          <p:nvPr/>
        </p:nvSpPr>
        <p:spPr>
          <a:xfrm>
            <a:off x="62007" y="3354935"/>
            <a:ext cx="288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Создание единой цифровой платформы</a:t>
            </a:r>
          </a:p>
          <a:p>
            <a:pPr algn="ctr"/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FFEF5AC-CD1B-C6D8-BC02-E2AC0F32E38A}"/>
              </a:ext>
            </a:extLst>
          </p:cNvPr>
          <p:cNvSpPr txBox="1"/>
          <p:nvPr/>
        </p:nvSpPr>
        <p:spPr>
          <a:xfrm>
            <a:off x="210764" y="3780583"/>
            <a:ext cx="27794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Популяризация регионального туризма</a:t>
            </a: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E1996D7-F5D1-2A7D-28FA-2D4C37F5E4F5}"/>
              </a:ext>
            </a:extLst>
          </p:cNvPr>
          <p:cNvSpPr txBox="1"/>
          <p:nvPr/>
        </p:nvSpPr>
        <p:spPr>
          <a:xfrm>
            <a:off x="37789" y="4213810"/>
            <a:ext cx="32799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Объединение туризма, бизнеса и пользователей</a:t>
            </a: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D1D1152-9300-0424-848E-057DE7702485}"/>
              </a:ext>
            </a:extLst>
          </p:cNvPr>
          <p:cNvSpPr txBox="1"/>
          <p:nvPr/>
        </p:nvSpPr>
        <p:spPr>
          <a:xfrm>
            <a:off x="-12439" y="4593217"/>
            <a:ext cx="297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Сформировать сообщество путешественников</a:t>
            </a:r>
          </a:p>
        </p:txBody>
      </p:sp>
      <p:grpSp>
        <p:nvGrpSpPr>
          <p:cNvPr id="216" name="Google Shape;8835;p61">
            <a:extLst>
              <a:ext uri="{FF2B5EF4-FFF2-40B4-BE49-F238E27FC236}">
                <a16:creationId xmlns:a16="http://schemas.microsoft.com/office/drawing/2014/main" id="{34AE9C37-A67E-D837-3339-12EDCAE50BEA}"/>
              </a:ext>
            </a:extLst>
          </p:cNvPr>
          <p:cNvGrpSpPr/>
          <p:nvPr/>
        </p:nvGrpSpPr>
        <p:grpSpPr>
          <a:xfrm>
            <a:off x="192846" y="3843749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17" name="Google Shape;8836;p61">
              <a:extLst>
                <a:ext uri="{FF2B5EF4-FFF2-40B4-BE49-F238E27FC236}">
                  <a16:creationId xmlns:a16="http://schemas.microsoft.com/office/drawing/2014/main" id="{AAE5203A-5D04-80CD-8CD1-613D0FED924B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837;p61">
              <a:extLst>
                <a:ext uri="{FF2B5EF4-FFF2-40B4-BE49-F238E27FC236}">
                  <a16:creationId xmlns:a16="http://schemas.microsoft.com/office/drawing/2014/main" id="{91296E06-A6FC-1DD6-6767-6C6B14C1E021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838;p61">
              <a:extLst>
                <a:ext uri="{FF2B5EF4-FFF2-40B4-BE49-F238E27FC236}">
                  <a16:creationId xmlns:a16="http://schemas.microsoft.com/office/drawing/2014/main" id="{C948F261-5507-25BD-5AE4-2BC237F22EE3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8835;p61">
            <a:extLst>
              <a:ext uri="{FF2B5EF4-FFF2-40B4-BE49-F238E27FC236}">
                <a16:creationId xmlns:a16="http://schemas.microsoft.com/office/drawing/2014/main" id="{0138CCCF-7B64-DCCC-A8FD-FF27C5819CDA}"/>
              </a:ext>
            </a:extLst>
          </p:cNvPr>
          <p:cNvGrpSpPr/>
          <p:nvPr/>
        </p:nvGrpSpPr>
        <p:grpSpPr>
          <a:xfrm>
            <a:off x="194371" y="4260025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21" name="Google Shape;8836;p61">
              <a:extLst>
                <a:ext uri="{FF2B5EF4-FFF2-40B4-BE49-F238E27FC236}">
                  <a16:creationId xmlns:a16="http://schemas.microsoft.com/office/drawing/2014/main" id="{F056A7B8-10FB-A0CE-826F-26EADCED3231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837;p61">
              <a:extLst>
                <a:ext uri="{FF2B5EF4-FFF2-40B4-BE49-F238E27FC236}">
                  <a16:creationId xmlns:a16="http://schemas.microsoft.com/office/drawing/2014/main" id="{17538E5B-2219-8D73-6920-F3EB15A7A248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838;p61">
              <a:extLst>
                <a:ext uri="{FF2B5EF4-FFF2-40B4-BE49-F238E27FC236}">
                  <a16:creationId xmlns:a16="http://schemas.microsoft.com/office/drawing/2014/main" id="{0210DF39-4143-F2F9-9499-8A710737100D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8835;p61">
            <a:extLst>
              <a:ext uri="{FF2B5EF4-FFF2-40B4-BE49-F238E27FC236}">
                <a16:creationId xmlns:a16="http://schemas.microsoft.com/office/drawing/2014/main" id="{4CB34812-645B-EA2B-EA4A-B22E68533BA9}"/>
              </a:ext>
            </a:extLst>
          </p:cNvPr>
          <p:cNvGrpSpPr/>
          <p:nvPr/>
        </p:nvGrpSpPr>
        <p:grpSpPr>
          <a:xfrm>
            <a:off x="196997" y="4660202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25" name="Google Shape;8836;p61">
              <a:extLst>
                <a:ext uri="{FF2B5EF4-FFF2-40B4-BE49-F238E27FC236}">
                  <a16:creationId xmlns:a16="http://schemas.microsoft.com/office/drawing/2014/main" id="{946C2575-95E3-3383-9A4E-77925A9D5AFC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837;p61">
              <a:extLst>
                <a:ext uri="{FF2B5EF4-FFF2-40B4-BE49-F238E27FC236}">
                  <a16:creationId xmlns:a16="http://schemas.microsoft.com/office/drawing/2014/main" id="{D257E7DF-BA33-C191-23E2-94A68891870E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838;p61">
              <a:extLst>
                <a:ext uri="{FF2B5EF4-FFF2-40B4-BE49-F238E27FC236}">
                  <a16:creationId xmlns:a16="http://schemas.microsoft.com/office/drawing/2014/main" id="{D0510D92-66C6-FA0C-872C-CC8E4D6F70B7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8835;p61">
            <a:extLst>
              <a:ext uri="{FF2B5EF4-FFF2-40B4-BE49-F238E27FC236}">
                <a16:creationId xmlns:a16="http://schemas.microsoft.com/office/drawing/2014/main" id="{0C5516A6-5BA5-E9D2-DA7E-A0D3DC50A6AE}"/>
              </a:ext>
            </a:extLst>
          </p:cNvPr>
          <p:cNvGrpSpPr/>
          <p:nvPr/>
        </p:nvGrpSpPr>
        <p:grpSpPr>
          <a:xfrm>
            <a:off x="196798" y="3436493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29" name="Google Shape;8836;p61">
              <a:extLst>
                <a:ext uri="{FF2B5EF4-FFF2-40B4-BE49-F238E27FC236}">
                  <a16:creationId xmlns:a16="http://schemas.microsoft.com/office/drawing/2014/main" id="{BE464435-D1B2-6327-5CBF-5B12D80C7FBE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837;p61">
              <a:extLst>
                <a:ext uri="{FF2B5EF4-FFF2-40B4-BE49-F238E27FC236}">
                  <a16:creationId xmlns:a16="http://schemas.microsoft.com/office/drawing/2014/main" id="{5EF51E8C-9C36-AD9B-A1E5-56FD989F2DD5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838;p61">
              <a:extLst>
                <a:ext uri="{FF2B5EF4-FFF2-40B4-BE49-F238E27FC236}">
                  <a16:creationId xmlns:a16="http://schemas.microsoft.com/office/drawing/2014/main" id="{0FDDE8DE-11F4-DF7B-C8AE-421F523DEDBC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159CE995-4435-5D01-3726-ED7DB169ACB7}"/>
              </a:ext>
            </a:extLst>
          </p:cNvPr>
          <p:cNvSpPr txBox="1"/>
          <p:nvPr/>
        </p:nvSpPr>
        <p:spPr>
          <a:xfrm>
            <a:off x="4286082" y="1644705"/>
            <a:ext cx="43121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Информация о достопримечательностях и услугах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58" name="Google Shape;8835;p61">
            <a:extLst>
              <a:ext uri="{FF2B5EF4-FFF2-40B4-BE49-F238E27FC236}">
                <a16:creationId xmlns:a16="http://schemas.microsoft.com/office/drawing/2014/main" id="{00AF3C0D-3C2C-7B1A-5B1A-35964E90E19C}"/>
              </a:ext>
            </a:extLst>
          </p:cNvPr>
          <p:cNvGrpSpPr/>
          <p:nvPr/>
        </p:nvGrpSpPr>
        <p:grpSpPr>
          <a:xfrm>
            <a:off x="4391958" y="1956685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59" name="Google Shape;8836;p61">
              <a:extLst>
                <a:ext uri="{FF2B5EF4-FFF2-40B4-BE49-F238E27FC236}">
                  <a16:creationId xmlns:a16="http://schemas.microsoft.com/office/drawing/2014/main" id="{89F60288-C2C1-F5E0-DB92-5466D67760B3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837;p61">
              <a:extLst>
                <a:ext uri="{FF2B5EF4-FFF2-40B4-BE49-F238E27FC236}">
                  <a16:creationId xmlns:a16="http://schemas.microsoft.com/office/drawing/2014/main" id="{FBD394D3-1DA2-5F8A-4749-061C31D24694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838;p61">
              <a:extLst>
                <a:ext uri="{FF2B5EF4-FFF2-40B4-BE49-F238E27FC236}">
                  <a16:creationId xmlns:a16="http://schemas.microsoft.com/office/drawing/2014/main" id="{CFC0E82D-E1CA-F8B2-AC7A-FF587259F1E8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E9DDE69B-87BB-08D1-B1BB-206733D36AA4}"/>
              </a:ext>
            </a:extLst>
          </p:cNvPr>
          <p:cNvSpPr txBox="1"/>
          <p:nvPr/>
        </p:nvSpPr>
        <p:spPr>
          <a:xfrm>
            <a:off x="4483247" y="2689003"/>
            <a:ext cx="467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Поддержка разного вида туризма</a:t>
            </a:r>
          </a:p>
        </p:txBody>
      </p:sp>
      <p:grpSp>
        <p:nvGrpSpPr>
          <p:cNvPr id="263" name="Google Shape;8835;p61">
            <a:extLst>
              <a:ext uri="{FF2B5EF4-FFF2-40B4-BE49-F238E27FC236}">
                <a16:creationId xmlns:a16="http://schemas.microsoft.com/office/drawing/2014/main" id="{19D47E26-65FE-1FF6-06B1-4167822EF331}"/>
              </a:ext>
            </a:extLst>
          </p:cNvPr>
          <p:cNvGrpSpPr/>
          <p:nvPr/>
        </p:nvGrpSpPr>
        <p:grpSpPr>
          <a:xfrm>
            <a:off x="4380419" y="2721083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64" name="Google Shape;8836;p61">
              <a:extLst>
                <a:ext uri="{FF2B5EF4-FFF2-40B4-BE49-F238E27FC236}">
                  <a16:creationId xmlns:a16="http://schemas.microsoft.com/office/drawing/2014/main" id="{1FB9E8E2-D2FF-95B7-86DF-A547FBE2451F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837;p61">
              <a:extLst>
                <a:ext uri="{FF2B5EF4-FFF2-40B4-BE49-F238E27FC236}">
                  <a16:creationId xmlns:a16="http://schemas.microsoft.com/office/drawing/2014/main" id="{48CB3AB5-455B-3CA1-5473-950ED71995B0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838;p61">
              <a:extLst>
                <a:ext uri="{FF2B5EF4-FFF2-40B4-BE49-F238E27FC236}">
                  <a16:creationId xmlns:a16="http://schemas.microsoft.com/office/drawing/2014/main" id="{0F767BE8-7F5A-1AF0-FF3A-930A56D1823B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9B264186-BCE7-8499-4352-3477BA41DEA3}"/>
              </a:ext>
            </a:extLst>
          </p:cNvPr>
          <p:cNvSpPr txBox="1"/>
          <p:nvPr/>
        </p:nvSpPr>
        <p:spPr>
          <a:xfrm>
            <a:off x="4172523" y="3424024"/>
            <a:ext cx="435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Возможность сохранять и делиться маршрутами</a:t>
            </a:r>
          </a:p>
        </p:txBody>
      </p:sp>
      <p:grpSp>
        <p:nvGrpSpPr>
          <p:cNvPr id="268" name="Google Shape;8835;p61">
            <a:extLst>
              <a:ext uri="{FF2B5EF4-FFF2-40B4-BE49-F238E27FC236}">
                <a16:creationId xmlns:a16="http://schemas.microsoft.com/office/drawing/2014/main" id="{D9364998-3B14-CAEA-DC21-63E62E887653}"/>
              </a:ext>
            </a:extLst>
          </p:cNvPr>
          <p:cNvGrpSpPr/>
          <p:nvPr/>
        </p:nvGrpSpPr>
        <p:grpSpPr>
          <a:xfrm>
            <a:off x="4402279" y="3526107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69" name="Google Shape;8836;p61">
              <a:extLst>
                <a:ext uri="{FF2B5EF4-FFF2-40B4-BE49-F238E27FC236}">
                  <a16:creationId xmlns:a16="http://schemas.microsoft.com/office/drawing/2014/main" id="{10CFE4BE-3FC6-6C8D-771F-47925A77E79A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837;p61">
              <a:extLst>
                <a:ext uri="{FF2B5EF4-FFF2-40B4-BE49-F238E27FC236}">
                  <a16:creationId xmlns:a16="http://schemas.microsoft.com/office/drawing/2014/main" id="{4F3642D7-43C0-A16C-47F0-39A517B10BC3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838;p61">
              <a:extLst>
                <a:ext uri="{FF2B5EF4-FFF2-40B4-BE49-F238E27FC236}">
                  <a16:creationId xmlns:a16="http://schemas.microsoft.com/office/drawing/2014/main" id="{219E2690-EF3E-4660-6B92-234199A8FFE4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8835;p61">
            <a:extLst>
              <a:ext uri="{FF2B5EF4-FFF2-40B4-BE49-F238E27FC236}">
                <a16:creationId xmlns:a16="http://schemas.microsoft.com/office/drawing/2014/main" id="{1A0501C2-749B-B677-68D6-A663D75B1C0C}"/>
              </a:ext>
            </a:extLst>
          </p:cNvPr>
          <p:cNvGrpSpPr/>
          <p:nvPr/>
        </p:nvGrpSpPr>
        <p:grpSpPr>
          <a:xfrm>
            <a:off x="4397038" y="4313914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73" name="Google Shape;8836;p61">
              <a:extLst>
                <a:ext uri="{FF2B5EF4-FFF2-40B4-BE49-F238E27FC236}">
                  <a16:creationId xmlns:a16="http://schemas.microsoft.com/office/drawing/2014/main" id="{7387AAFC-9DE0-6416-1318-323E26A1FE7C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837;p61">
              <a:extLst>
                <a:ext uri="{FF2B5EF4-FFF2-40B4-BE49-F238E27FC236}">
                  <a16:creationId xmlns:a16="http://schemas.microsoft.com/office/drawing/2014/main" id="{19ED1531-8B76-C7D2-709D-E2EACBF06B31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838;p61">
              <a:extLst>
                <a:ext uri="{FF2B5EF4-FFF2-40B4-BE49-F238E27FC236}">
                  <a16:creationId xmlns:a16="http://schemas.microsoft.com/office/drawing/2014/main" id="{37880C31-49B5-6EC0-8B1E-D9809AADFA92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074CDBEE-2AD1-3B36-C6FD-5F8BDAA3E5E7}"/>
              </a:ext>
            </a:extLst>
          </p:cNvPr>
          <p:cNvSpPr txBox="1"/>
          <p:nvPr/>
        </p:nvSpPr>
        <p:spPr>
          <a:xfrm>
            <a:off x="4222138" y="4189508"/>
            <a:ext cx="411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Включение рейтингов и отзывов о местах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8B44F24-3D9E-54F1-703C-B2EFBDFF2338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AEC17396-FC5D-4437-D630-0E255DB8C182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grpSp>
        <p:nvGrpSpPr>
          <p:cNvPr id="283" name="Группа 282">
            <a:extLst>
              <a:ext uri="{FF2B5EF4-FFF2-40B4-BE49-F238E27FC236}">
                <a16:creationId xmlns:a16="http://schemas.microsoft.com/office/drawing/2014/main" id="{3C38102E-F5C4-F55D-AF9B-8AE4DE35EC03}"/>
              </a:ext>
            </a:extLst>
          </p:cNvPr>
          <p:cNvGrpSpPr/>
          <p:nvPr/>
        </p:nvGrpSpPr>
        <p:grpSpPr>
          <a:xfrm>
            <a:off x="7980146" y="197606"/>
            <a:ext cx="332648" cy="505290"/>
            <a:chOff x="7855704" y="755315"/>
            <a:chExt cx="332648" cy="505290"/>
          </a:xfrm>
        </p:grpSpPr>
        <p:sp>
          <p:nvSpPr>
            <p:cNvPr id="284" name="Равнобедренный треугольник 283">
              <a:extLst>
                <a:ext uri="{FF2B5EF4-FFF2-40B4-BE49-F238E27FC236}">
                  <a16:creationId xmlns:a16="http://schemas.microsoft.com/office/drawing/2014/main" id="{2692F1E1-062E-39CD-0AB0-15AD89E96D99}"/>
                </a:ext>
              </a:extLst>
            </p:cNvPr>
            <p:cNvSpPr/>
            <p:nvPr/>
          </p:nvSpPr>
          <p:spPr>
            <a:xfrm>
              <a:off x="7855704" y="755315"/>
              <a:ext cx="332648" cy="505290"/>
            </a:xfrm>
            <a:prstGeom prst="triangle">
              <a:avLst/>
            </a:prstGeom>
            <a:noFill/>
            <a:ln w="34925">
              <a:solidFill>
                <a:srgbClr val="32FE02"/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5" name="Половина рамки 284">
              <a:extLst>
                <a:ext uri="{FF2B5EF4-FFF2-40B4-BE49-F238E27FC236}">
                  <a16:creationId xmlns:a16="http://schemas.microsoft.com/office/drawing/2014/main" id="{AC7D7747-A385-3DAB-83C2-7E6CC7C51687}"/>
                </a:ext>
              </a:extLst>
            </p:cNvPr>
            <p:cNvSpPr/>
            <p:nvPr/>
          </p:nvSpPr>
          <p:spPr>
            <a:xfrm rot="13413285">
              <a:off x="7951613" y="993002"/>
              <a:ext cx="131157" cy="124700"/>
            </a:xfrm>
            <a:prstGeom prst="halfFrame">
              <a:avLst>
                <a:gd name="adj1" fmla="val 0"/>
                <a:gd name="adj2" fmla="val 1790"/>
              </a:avLst>
            </a:prstGeom>
            <a:ln>
              <a:solidFill>
                <a:srgbClr val="32FE0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2CF2C44F-1457-6C34-B32C-D6521A668326}"/>
              </a:ext>
            </a:extLst>
          </p:cNvPr>
          <p:cNvSpPr txBox="1"/>
          <p:nvPr/>
        </p:nvSpPr>
        <p:spPr>
          <a:xfrm rot="17934610">
            <a:off x="2177903" y="6297429"/>
            <a:ext cx="45036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0" dirty="0">
                <a:solidFill>
                  <a:srgbClr val="29D101">
                    <a:alpha val="31000"/>
                  </a:srgbClr>
                </a:solidFill>
                <a:effectLst>
                  <a:outerShdw dist="50800" dir="5400000" sx="1000" sy="1000" algn="ctr" rotWithShape="0">
                    <a:srgbClr val="119B25"/>
                  </a:outerShdw>
                </a:effectLst>
                <a:latin typeface="Arial Black" panose="020B0A04020102020204" pitchFamily="34" charset="0"/>
              </a:rPr>
              <a:t>ИДЕЯ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3C5AD-1BFB-A4B7-AD99-4E6CB65C4B4A}"/>
              </a:ext>
            </a:extLst>
          </p:cNvPr>
          <p:cNvSpPr txBox="1"/>
          <p:nvPr/>
        </p:nvSpPr>
        <p:spPr>
          <a:xfrm>
            <a:off x="-9263555" y="1017349"/>
            <a:ext cx="421302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Объединение в </a:t>
            </a:r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ЕДИНОЙ ПРОГРАММЕ</a:t>
            </a:r>
          </a:p>
          <a:p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информации о туристических маршрутах, интересных местах</a:t>
            </a:r>
            <a:r>
              <a:rPr lang="en-US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объектах </a:t>
            </a:r>
          </a:p>
          <a:p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культурного наследия, музеях, общепитах и др.</a:t>
            </a:r>
          </a:p>
        </p:txBody>
      </p:sp>
      <p:grpSp>
        <p:nvGrpSpPr>
          <p:cNvPr id="28" name="Google Shape;7034;p58">
            <a:extLst>
              <a:ext uri="{FF2B5EF4-FFF2-40B4-BE49-F238E27FC236}">
                <a16:creationId xmlns:a16="http://schemas.microsoft.com/office/drawing/2014/main" id="{F59A3EA8-7D0D-74A9-6069-13D51838934F}"/>
              </a:ext>
            </a:extLst>
          </p:cNvPr>
          <p:cNvGrpSpPr/>
          <p:nvPr/>
        </p:nvGrpSpPr>
        <p:grpSpPr>
          <a:xfrm>
            <a:off x="-10171153" y="1635374"/>
            <a:ext cx="877547" cy="871384"/>
            <a:chOff x="-63250675" y="3744075"/>
            <a:chExt cx="320350" cy="318100"/>
          </a:xfrm>
          <a:solidFill>
            <a:srgbClr val="32FE02"/>
          </a:solidFill>
        </p:grpSpPr>
        <p:sp>
          <p:nvSpPr>
            <p:cNvPr id="29" name="Google Shape;7035;p58">
              <a:extLst>
                <a:ext uri="{FF2B5EF4-FFF2-40B4-BE49-F238E27FC236}">
                  <a16:creationId xmlns:a16="http://schemas.microsoft.com/office/drawing/2014/main" id="{DD1A10A8-367E-A7CA-B474-BFC5FB5B2CF1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36;p58">
              <a:extLst>
                <a:ext uri="{FF2B5EF4-FFF2-40B4-BE49-F238E27FC236}">
                  <a16:creationId xmlns:a16="http://schemas.microsoft.com/office/drawing/2014/main" id="{5A1640B3-B681-91F1-0A7B-D7AF9A879A88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37;p58">
              <a:extLst>
                <a:ext uri="{FF2B5EF4-FFF2-40B4-BE49-F238E27FC236}">
                  <a16:creationId xmlns:a16="http://schemas.microsoft.com/office/drawing/2014/main" id="{2AB9305B-B99D-2A24-C559-A186FD603471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2" name="Прямая соединительная линия 231">
            <a:extLst>
              <a:ext uri="{FF2B5EF4-FFF2-40B4-BE49-F238E27FC236}">
                <a16:creationId xmlns:a16="http://schemas.microsoft.com/office/drawing/2014/main" id="{923C89CA-B950-0356-A886-E186EE29337D}"/>
              </a:ext>
            </a:extLst>
          </p:cNvPr>
          <p:cNvCxnSpPr/>
          <p:nvPr/>
        </p:nvCxnSpPr>
        <p:spPr>
          <a:xfrm>
            <a:off x="-7292735" y="1948722"/>
            <a:ext cx="1801936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>
            <a:extLst>
              <a:ext uri="{FF2B5EF4-FFF2-40B4-BE49-F238E27FC236}">
                <a16:creationId xmlns:a16="http://schemas.microsoft.com/office/drawing/2014/main" id="{26DD4910-DFC2-468D-B837-816D1058282E}"/>
              </a:ext>
            </a:extLst>
          </p:cNvPr>
          <p:cNvCxnSpPr>
            <a:cxnSpLocks/>
          </p:cNvCxnSpPr>
          <p:nvPr/>
        </p:nvCxnSpPr>
        <p:spPr>
          <a:xfrm>
            <a:off x="-9187353" y="2228539"/>
            <a:ext cx="3865824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Прямая соединительная линия 233">
            <a:extLst>
              <a:ext uri="{FF2B5EF4-FFF2-40B4-BE49-F238E27FC236}">
                <a16:creationId xmlns:a16="http://schemas.microsoft.com/office/drawing/2014/main" id="{B6520953-52BB-86ED-7BA3-C13C20B6A4FB}"/>
              </a:ext>
            </a:extLst>
          </p:cNvPr>
          <p:cNvCxnSpPr>
            <a:cxnSpLocks/>
          </p:cNvCxnSpPr>
          <p:nvPr/>
        </p:nvCxnSpPr>
        <p:spPr>
          <a:xfrm>
            <a:off x="-9167152" y="2464287"/>
            <a:ext cx="1090235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единительная линия 234">
            <a:extLst>
              <a:ext uri="{FF2B5EF4-FFF2-40B4-BE49-F238E27FC236}">
                <a16:creationId xmlns:a16="http://schemas.microsoft.com/office/drawing/2014/main" id="{E01E61D4-8194-5FA2-6446-D1425C63855E}"/>
              </a:ext>
            </a:extLst>
          </p:cNvPr>
          <p:cNvCxnSpPr>
            <a:cxnSpLocks/>
          </p:cNvCxnSpPr>
          <p:nvPr/>
        </p:nvCxnSpPr>
        <p:spPr>
          <a:xfrm>
            <a:off x="-9157927" y="2775680"/>
            <a:ext cx="3682118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>
            <a:extLst>
              <a:ext uri="{FF2B5EF4-FFF2-40B4-BE49-F238E27FC236}">
                <a16:creationId xmlns:a16="http://schemas.microsoft.com/office/drawing/2014/main" id="{8F3EEECC-15BD-6769-81AB-42F51546C846}"/>
              </a:ext>
            </a:extLst>
          </p:cNvPr>
          <p:cNvCxnSpPr>
            <a:cxnSpLocks/>
          </p:cNvCxnSpPr>
          <p:nvPr/>
        </p:nvCxnSpPr>
        <p:spPr>
          <a:xfrm>
            <a:off x="-9167152" y="3043941"/>
            <a:ext cx="1889407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Рисунок 236">
            <a:extLst>
              <a:ext uri="{FF2B5EF4-FFF2-40B4-BE49-F238E27FC236}">
                <a16:creationId xmlns:a16="http://schemas.microsoft.com/office/drawing/2014/main" id="{7AD7FB9E-6340-6D26-85E2-47FAD3CB3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5680" y="3360744"/>
            <a:ext cx="1684456" cy="16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2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FF61FB64-C725-161F-A8D4-77A64992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300627-1747-EDB4-BFD8-FC848D44521F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Идея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AEBBA68-3F8F-3CF8-3B79-2FE1630E354D}"/>
              </a:ext>
            </a:extLst>
          </p:cNvPr>
          <p:cNvSpPr/>
          <p:nvPr/>
        </p:nvSpPr>
        <p:spPr>
          <a:xfrm>
            <a:off x="5549660" y="5172139"/>
            <a:ext cx="6036597" cy="4772832"/>
          </a:xfrm>
          <a:prstGeom prst="ellipse">
            <a:avLst/>
          </a:prstGeom>
          <a:solidFill>
            <a:srgbClr val="119B25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4F79DB95-1379-8CE6-C02B-D93D26321A56}"/>
              </a:ext>
            </a:extLst>
          </p:cNvPr>
          <p:cNvSpPr/>
          <p:nvPr/>
        </p:nvSpPr>
        <p:spPr>
          <a:xfrm>
            <a:off x="-2008326" y="5204316"/>
            <a:ext cx="4722373" cy="3665123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74D2B-D383-B7CB-FA29-DB81C80D17EA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A8AD90A-BDD7-D646-6597-41199B046A1C}"/>
              </a:ext>
            </a:extLst>
          </p:cNvPr>
          <p:cNvCxnSpPr>
            <a:cxnSpLocks/>
          </p:cNvCxnSpPr>
          <p:nvPr/>
        </p:nvCxnSpPr>
        <p:spPr>
          <a:xfrm>
            <a:off x="1865878" y="560819"/>
            <a:ext cx="291845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1813A3-C12A-C28A-8032-6163CC95A16C}"/>
              </a:ext>
            </a:extLst>
          </p:cNvPr>
          <p:cNvSpPr txBox="1"/>
          <p:nvPr/>
        </p:nvSpPr>
        <p:spPr>
          <a:xfrm>
            <a:off x="2255638" y="29156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EE15D-A423-BE50-CB26-99F54726301D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1A113-F72C-5450-0E3D-0C13B91E6DF6}"/>
              </a:ext>
            </a:extLst>
          </p:cNvPr>
          <p:cNvSpPr txBox="1"/>
          <p:nvPr/>
        </p:nvSpPr>
        <p:spPr>
          <a:xfrm>
            <a:off x="-439707" y="5529042"/>
            <a:ext cx="1142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119B25">
                    <a:alpha val="55000"/>
                  </a:srgbClr>
                </a:solidFill>
                <a:latin typeface="Arial Black" panose="020B0A04020102020204" pitchFamily="34" charset="0"/>
              </a:rPr>
              <a:t>Цели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23BAE-BF2F-8370-A905-17041AE4D711}"/>
              </a:ext>
            </a:extLst>
          </p:cNvPr>
          <p:cNvSpPr txBox="1"/>
          <p:nvPr/>
        </p:nvSpPr>
        <p:spPr>
          <a:xfrm>
            <a:off x="8048695" y="5529042"/>
            <a:ext cx="148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8FE0A"/>
                </a:solidFill>
                <a:latin typeface="Arial Black" panose="020B0A04020102020204" pitchFamily="34" charset="0"/>
              </a:rPr>
              <a:t>Задачи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2865CAB-C07B-6F39-C21B-7850D0866AAD}"/>
              </a:ext>
            </a:extLst>
          </p:cNvPr>
          <p:cNvSpPr txBox="1"/>
          <p:nvPr/>
        </p:nvSpPr>
        <p:spPr>
          <a:xfrm>
            <a:off x="-874087" y="5867596"/>
            <a:ext cx="3094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Создать единую цифровую платформу для        планирования путешествий по России.</a:t>
            </a:r>
          </a:p>
          <a:p>
            <a:pPr algn="ctr"/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3C0BEF1-1919-1F9D-392E-7E0EC8BD8EE7}"/>
              </a:ext>
            </a:extLst>
          </p:cNvPr>
          <p:cNvSpPr txBox="1"/>
          <p:nvPr/>
        </p:nvSpPr>
        <p:spPr>
          <a:xfrm>
            <a:off x="-1188282" y="6315149"/>
            <a:ext cx="33195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Популяризировать внутренний и региональный туризм.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31847C-756F-C5BB-CB3B-4E7ECC235193}"/>
              </a:ext>
            </a:extLst>
          </p:cNvPr>
          <p:cNvSpPr txBox="1"/>
          <p:nvPr/>
        </p:nvSpPr>
        <p:spPr>
          <a:xfrm>
            <a:off x="-900234" y="6714071"/>
            <a:ext cx="32799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Объединить туристические ресурсы,</a:t>
            </a:r>
            <a:r>
              <a:rPr lang="en-US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бизнес и пользователей в одном месте</a:t>
            </a:r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Comic Sans MS" panose="030F0702030302020204" pitchFamily="66" charset="0"/>
              </a:rPr>
              <a:t>.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Comic Sans MS" panose="030F0702030302020204" pitchFamily="66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6C49C7F-BBE4-A567-161A-0D931C9DD62C}"/>
              </a:ext>
            </a:extLst>
          </p:cNvPr>
          <p:cNvSpPr txBox="1"/>
          <p:nvPr/>
        </p:nvSpPr>
        <p:spPr>
          <a:xfrm>
            <a:off x="-832480" y="7127328"/>
            <a:ext cx="354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Сформировать сообщество путешественников и поддержку локального бизнеса.</a:t>
            </a:r>
            <a:endParaRPr lang="ru-RU" sz="1000" b="1" dirty="0">
              <a:solidFill>
                <a:srgbClr val="000000">
                  <a:alpha val="55000"/>
                </a:srgb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6" name="Google Shape;8835;p61">
            <a:extLst>
              <a:ext uri="{FF2B5EF4-FFF2-40B4-BE49-F238E27FC236}">
                <a16:creationId xmlns:a16="http://schemas.microsoft.com/office/drawing/2014/main" id="{1BCF51F2-4AFB-CB36-A4A1-E29090ABBADF}"/>
              </a:ext>
            </a:extLst>
          </p:cNvPr>
          <p:cNvGrpSpPr/>
          <p:nvPr/>
        </p:nvGrpSpPr>
        <p:grpSpPr>
          <a:xfrm>
            <a:off x="-1079217" y="6314456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17" name="Google Shape;8836;p61">
              <a:extLst>
                <a:ext uri="{FF2B5EF4-FFF2-40B4-BE49-F238E27FC236}">
                  <a16:creationId xmlns:a16="http://schemas.microsoft.com/office/drawing/2014/main" id="{AA01AE5E-1D8D-5716-48B4-93257F32A487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837;p61">
              <a:extLst>
                <a:ext uri="{FF2B5EF4-FFF2-40B4-BE49-F238E27FC236}">
                  <a16:creationId xmlns:a16="http://schemas.microsoft.com/office/drawing/2014/main" id="{07FAD965-9646-11F1-BF12-4D2D7CDDED8A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838;p61">
              <a:extLst>
                <a:ext uri="{FF2B5EF4-FFF2-40B4-BE49-F238E27FC236}">
                  <a16:creationId xmlns:a16="http://schemas.microsoft.com/office/drawing/2014/main" id="{1E7179E2-7386-31C1-89A2-D9BC1C605145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8835;p61">
            <a:extLst>
              <a:ext uri="{FF2B5EF4-FFF2-40B4-BE49-F238E27FC236}">
                <a16:creationId xmlns:a16="http://schemas.microsoft.com/office/drawing/2014/main" id="{7C217767-E339-36F3-F42B-532343E62906}"/>
              </a:ext>
            </a:extLst>
          </p:cNvPr>
          <p:cNvGrpSpPr/>
          <p:nvPr/>
        </p:nvGrpSpPr>
        <p:grpSpPr>
          <a:xfrm>
            <a:off x="-1077692" y="6730732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21" name="Google Shape;8836;p61">
              <a:extLst>
                <a:ext uri="{FF2B5EF4-FFF2-40B4-BE49-F238E27FC236}">
                  <a16:creationId xmlns:a16="http://schemas.microsoft.com/office/drawing/2014/main" id="{1EC3A603-D003-A9C5-0692-A108CA4CA091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837;p61">
              <a:extLst>
                <a:ext uri="{FF2B5EF4-FFF2-40B4-BE49-F238E27FC236}">
                  <a16:creationId xmlns:a16="http://schemas.microsoft.com/office/drawing/2014/main" id="{DD5C5B84-6706-05D6-399F-C3434F506527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838;p61">
              <a:extLst>
                <a:ext uri="{FF2B5EF4-FFF2-40B4-BE49-F238E27FC236}">
                  <a16:creationId xmlns:a16="http://schemas.microsoft.com/office/drawing/2014/main" id="{16DC0402-FCD9-71A3-2A77-5E1F51EC2F02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8835;p61">
            <a:extLst>
              <a:ext uri="{FF2B5EF4-FFF2-40B4-BE49-F238E27FC236}">
                <a16:creationId xmlns:a16="http://schemas.microsoft.com/office/drawing/2014/main" id="{7F764FCA-FDFE-92A4-DA51-56C741D683F7}"/>
              </a:ext>
            </a:extLst>
          </p:cNvPr>
          <p:cNvGrpSpPr/>
          <p:nvPr/>
        </p:nvGrpSpPr>
        <p:grpSpPr>
          <a:xfrm>
            <a:off x="-1075066" y="7130909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25" name="Google Shape;8836;p61">
              <a:extLst>
                <a:ext uri="{FF2B5EF4-FFF2-40B4-BE49-F238E27FC236}">
                  <a16:creationId xmlns:a16="http://schemas.microsoft.com/office/drawing/2014/main" id="{9D3822BF-DAF5-64FB-55C0-ECFB7578FD32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837;p61">
              <a:extLst>
                <a:ext uri="{FF2B5EF4-FFF2-40B4-BE49-F238E27FC236}">
                  <a16:creationId xmlns:a16="http://schemas.microsoft.com/office/drawing/2014/main" id="{3902C294-DDBB-AB01-F111-D2DD1BFFAEEF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838;p61">
              <a:extLst>
                <a:ext uri="{FF2B5EF4-FFF2-40B4-BE49-F238E27FC236}">
                  <a16:creationId xmlns:a16="http://schemas.microsoft.com/office/drawing/2014/main" id="{4111AAD4-2633-C807-0C18-802C4DB8BAD9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8835;p61">
            <a:extLst>
              <a:ext uri="{FF2B5EF4-FFF2-40B4-BE49-F238E27FC236}">
                <a16:creationId xmlns:a16="http://schemas.microsoft.com/office/drawing/2014/main" id="{08184EB9-C47B-DC9E-3AF7-DB9EB3CF037C}"/>
              </a:ext>
            </a:extLst>
          </p:cNvPr>
          <p:cNvGrpSpPr/>
          <p:nvPr/>
        </p:nvGrpSpPr>
        <p:grpSpPr>
          <a:xfrm>
            <a:off x="-1075265" y="5907200"/>
            <a:ext cx="226866" cy="21337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29" name="Google Shape;8836;p61">
              <a:extLst>
                <a:ext uri="{FF2B5EF4-FFF2-40B4-BE49-F238E27FC236}">
                  <a16:creationId xmlns:a16="http://schemas.microsoft.com/office/drawing/2014/main" id="{979D3EBF-27B0-90C0-4801-420FD18F31D6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837;p61">
              <a:extLst>
                <a:ext uri="{FF2B5EF4-FFF2-40B4-BE49-F238E27FC236}">
                  <a16:creationId xmlns:a16="http://schemas.microsoft.com/office/drawing/2014/main" id="{5C6A00EC-7288-F91D-2965-3F70CCD5A1A8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838;p61">
              <a:extLst>
                <a:ext uri="{FF2B5EF4-FFF2-40B4-BE49-F238E27FC236}">
                  <a16:creationId xmlns:a16="http://schemas.microsoft.com/office/drawing/2014/main" id="{52D2F102-A1C0-D063-0002-8CA1433916CA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E7B88933-BD27-DDC3-D083-37F541D77A24}"/>
              </a:ext>
            </a:extLst>
          </p:cNvPr>
          <p:cNvSpPr txBox="1"/>
          <p:nvPr/>
        </p:nvSpPr>
        <p:spPr>
          <a:xfrm>
            <a:off x="6336993" y="6163092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Предоставлять информацию о маршрутах, достопримечательностях и услугах.</a:t>
            </a:r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58" name="Google Shape;8835;p61">
            <a:extLst>
              <a:ext uri="{FF2B5EF4-FFF2-40B4-BE49-F238E27FC236}">
                <a16:creationId xmlns:a16="http://schemas.microsoft.com/office/drawing/2014/main" id="{B04B406B-A7FE-AEA2-1DBC-236366116BA0}"/>
              </a:ext>
            </a:extLst>
          </p:cNvPr>
          <p:cNvGrpSpPr/>
          <p:nvPr/>
        </p:nvGrpSpPr>
        <p:grpSpPr>
          <a:xfrm>
            <a:off x="6162764" y="6309549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59" name="Google Shape;8836;p61">
              <a:extLst>
                <a:ext uri="{FF2B5EF4-FFF2-40B4-BE49-F238E27FC236}">
                  <a16:creationId xmlns:a16="http://schemas.microsoft.com/office/drawing/2014/main" id="{DBAC63B2-BBE8-CF7D-0BB5-B33D1749950E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837;p61">
              <a:extLst>
                <a:ext uri="{FF2B5EF4-FFF2-40B4-BE49-F238E27FC236}">
                  <a16:creationId xmlns:a16="http://schemas.microsoft.com/office/drawing/2014/main" id="{10D2DD00-FFBE-D8BE-1850-0F7A690C7D7B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838;p61">
              <a:extLst>
                <a:ext uri="{FF2B5EF4-FFF2-40B4-BE49-F238E27FC236}">
                  <a16:creationId xmlns:a16="http://schemas.microsoft.com/office/drawing/2014/main" id="{0DDADE74-BCEE-D07C-E3CE-28381E4300A9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28DEEDB4-35DF-6A38-1F02-0BAB38BAD22D}"/>
              </a:ext>
            </a:extLst>
          </p:cNvPr>
          <p:cNvSpPr txBox="1"/>
          <p:nvPr/>
        </p:nvSpPr>
        <p:spPr>
          <a:xfrm>
            <a:off x="5943690" y="7042593"/>
            <a:ext cx="4675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Поддерживать разные виды туризма.</a:t>
            </a:r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63" name="Google Shape;8835;p61">
            <a:extLst>
              <a:ext uri="{FF2B5EF4-FFF2-40B4-BE49-F238E27FC236}">
                <a16:creationId xmlns:a16="http://schemas.microsoft.com/office/drawing/2014/main" id="{2AE4EFA5-E40E-85F8-3177-87C5FFC26925}"/>
              </a:ext>
            </a:extLst>
          </p:cNvPr>
          <p:cNvGrpSpPr/>
          <p:nvPr/>
        </p:nvGrpSpPr>
        <p:grpSpPr>
          <a:xfrm>
            <a:off x="6151225" y="7073947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64" name="Google Shape;8836;p61">
              <a:extLst>
                <a:ext uri="{FF2B5EF4-FFF2-40B4-BE49-F238E27FC236}">
                  <a16:creationId xmlns:a16="http://schemas.microsoft.com/office/drawing/2014/main" id="{4E2FDA43-5B7F-8F85-63AC-A21837CCB423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837;p61">
              <a:extLst>
                <a:ext uri="{FF2B5EF4-FFF2-40B4-BE49-F238E27FC236}">
                  <a16:creationId xmlns:a16="http://schemas.microsoft.com/office/drawing/2014/main" id="{14C5E113-375B-927D-3246-2BE514E3D668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838;p61">
              <a:extLst>
                <a:ext uri="{FF2B5EF4-FFF2-40B4-BE49-F238E27FC236}">
                  <a16:creationId xmlns:a16="http://schemas.microsoft.com/office/drawing/2014/main" id="{17923B6E-01D1-CEDA-AE00-83333DEE42BD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77E70A6D-9A43-F880-65BC-D4A23A4ECA0C}"/>
              </a:ext>
            </a:extLst>
          </p:cNvPr>
          <p:cNvSpPr txBox="1"/>
          <p:nvPr/>
        </p:nvSpPr>
        <p:spPr>
          <a:xfrm>
            <a:off x="5969524" y="7792233"/>
            <a:ext cx="459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Позволять пользователям создавать, сохранять и делиться маршрутами.</a:t>
            </a:r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68" name="Google Shape;8835;p61">
            <a:extLst>
              <a:ext uri="{FF2B5EF4-FFF2-40B4-BE49-F238E27FC236}">
                <a16:creationId xmlns:a16="http://schemas.microsoft.com/office/drawing/2014/main" id="{DD7773C9-8F74-D125-BCCA-0E5EEA982454}"/>
              </a:ext>
            </a:extLst>
          </p:cNvPr>
          <p:cNvGrpSpPr/>
          <p:nvPr/>
        </p:nvGrpSpPr>
        <p:grpSpPr>
          <a:xfrm>
            <a:off x="6173085" y="7878971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69" name="Google Shape;8836;p61">
              <a:extLst>
                <a:ext uri="{FF2B5EF4-FFF2-40B4-BE49-F238E27FC236}">
                  <a16:creationId xmlns:a16="http://schemas.microsoft.com/office/drawing/2014/main" id="{2124235E-6C99-CEBB-DDA3-B7A425AA20DB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837;p61">
              <a:extLst>
                <a:ext uri="{FF2B5EF4-FFF2-40B4-BE49-F238E27FC236}">
                  <a16:creationId xmlns:a16="http://schemas.microsoft.com/office/drawing/2014/main" id="{695531DB-F61B-5DB2-C98D-2C5CCDE31F7D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838;p61">
              <a:extLst>
                <a:ext uri="{FF2B5EF4-FFF2-40B4-BE49-F238E27FC236}">
                  <a16:creationId xmlns:a16="http://schemas.microsoft.com/office/drawing/2014/main" id="{E827F81C-6486-4808-DD4E-F38F02E9688A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8835;p61">
            <a:extLst>
              <a:ext uri="{FF2B5EF4-FFF2-40B4-BE49-F238E27FC236}">
                <a16:creationId xmlns:a16="http://schemas.microsoft.com/office/drawing/2014/main" id="{20023784-88E2-964D-66DD-7CD671A998AF}"/>
              </a:ext>
            </a:extLst>
          </p:cNvPr>
          <p:cNvGrpSpPr/>
          <p:nvPr/>
        </p:nvGrpSpPr>
        <p:grpSpPr>
          <a:xfrm>
            <a:off x="6167844" y="8666778"/>
            <a:ext cx="268856" cy="260622"/>
            <a:chOff x="-20946600" y="3317850"/>
            <a:chExt cx="304825" cy="304050"/>
          </a:xfrm>
          <a:solidFill>
            <a:srgbClr val="38FE0A"/>
          </a:solidFill>
          <a:effectLst>
            <a:outerShdw dist="50800" dir="5400000" algn="ctr" rotWithShape="0">
              <a:srgbClr val="32FE02"/>
            </a:outerShdw>
          </a:effectLst>
        </p:grpSpPr>
        <p:sp>
          <p:nvSpPr>
            <p:cNvPr id="273" name="Google Shape;8836;p61">
              <a:extLst>
                <a:ext uri="{FF2B5EF4-FFF2-40B4-BE49-F238E27FC236}">
                  <a16:creationId xmlns:a16="http://schemas.microsoft.com/office/drawing/2014/main" id="{703642E4-9D87-A3D0-B29B-39389F10B942}"/>
                </a:ext>
              </a:extLst>
            </p:cNvPr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837;p61">
              <a:extLst>
                <a:ext uri="{FF2B5EF4-FFF2-40B4-BE49-F238E27FC236}">
                  <a16:creationId xmlns:a16="http://schemas.microsoft.com/office/drawing/2014/main" id="{B7BD7D80-49EE-8A01-9E1D-5D7D9C30F881}"/>
                </a:ext>
              </a:extLst>
            </p:cNvPr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838;p61">
              <a:extLst>
                <a:ext uri="{FF2B5EF4-FFF2-40B4-BE49-F238E27FC236}">
                  <a16:creationId xmlns:a16="http://schemas.microsoft.com/office/drawing/2014/main" id="{BC7B8B66-66B0-04F6-F4D2-E079B2ED8E71}"/>
                </a:ext>
              </a:extLst>
            </p:cNvPr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CA1ACA11-E175-74BC-9387-409C3B2FBE7D}"/>
              </a:ext>
            </a:extLst>
          </p:cNvPr>
          <p:cNvSpPr txBox="1"/>
          <p:nvPr/>
        </p:nvSpPr>
        <p:spPr>
          <a:xfrm>
            <a:off x="6031245" y="8596228"/>
            <a:ext cx="4111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Включать аудиогиды, рейтинги и отзывы о местах.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70AA4ABF-491E-5A7B-00B9-E8C064BD9A69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FF22BA2-1C20-ED84-B765-BA363866943E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63E84-7F24-08EB-4474-407C92219D81}"/>
              </a:ext>
            </a:extLst>
          </p:cNvPr>
          <p:cNvSpPr txBox="1"/>
          <p:nvPr/>
        </p:nvSpPr>
        <p:spPr>
          <a:xfrm rot="17934610">
            <a:off x="3481808" y="2023216"/>
            <a:ext cx="45036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0" dirty="0">
                <a:solidFill>
                  <a:srgbClr val="29D101">
                    <a:alpha val="31000"/>
                  </a:srgbClr>
                </a:solidFill>
                <a:effectLst>
                  <a:outerShdw dist="50800" dir="5400000" sx="1000" sy="1000" algn="ctr" rotWithShape="0">
                    <a:srgbClr val="119B25"/>
                  </a:outerShdw>
                </a:effectLst>
                <a:latin typeface="Arial Black" panose="020B0A04020102020204" pitchFamily="34" charset="0"/>
              </a:rPr>
              <a:t>ИДЕЯ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FAE0C0-F4DD-5271-F90D-3750C8F47ADE}"/>
              </a:ext>
            </a:extLst>
          </p:cNvPr>
          <p:cNvSpPr txBox="1"/>
          <p:nvPr/>
        </p:nvSpPr>
        <p:spPr>
          <a:xfrm>
            <a:off x="1124649" y="1017349"/>
            <a:ext cx="421302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Объединение в </a:t>
            </a:r>
            <a:r>
              <a:rPr lang="ru-RU" sz="20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ЕДИНОЙ ПРОГРАММЕ</a:t>
            </a:r>
          </a:p>
          <a:p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информации о туристических маршрутах, интересных местах</a:t>
            </a:r>
            <a:r>
              <a:rPr lang="en-US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объектах </a:t>
            </a:r>
          </a:p>
          <a:p>
            <a:r>
              <a:rPr lang="ru-RU" sz="1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культурного наследия, музеях, общепитах и др.</a:t>
            </a:r>
          </a:p>
        </p:txBody>
      </p:sp>
      <p:grpSp>
        <p:nvGrpSpPr>
          <p:cNvPr id="247" name="Группа 246">
            <a:extLst>
              <a:ext uri="{FF2B5EF4-FFF2-40B4-BE49-F238E27FC236}">
                <a16:creationId xmlns:a16="http://schemas.microsoft.com/office/drawing/2014/main" id="{65D15763-82BB-1CF2-E15B-FC49608EDA32}"/>
              </a:ext>
            </a:extLst>
          </p:cNvPr>
          <p:cNvGrpSpPr/>
          <p:nvPr/>
        </p:nvGrpSpPr>
        <p:grpSpPr>
          <a:xfrm>
            <a:off x="4792980" y="1132704"/>
            <a:ext cx="5300462" cy="4838340"/>
            <a:chOff x="7855704" y="755315"/>
            <a:chExt cx="332648" cy="505290"/>
          </a:xfrm>
        </p:grpSpPr>
        <p:sp>
          <p:nvSpPr>
            <p:cNvPr id="23" name="Равнобедренный треугольник 22">
              <a:extLst>
                <a:ext uri="{FF2B5EF4-FFF2-40B4-BE49-F238E27FC236}">
                  <a16:creationId xmlns:a16="http://schemas.microsoft.com/office/drawing/2014/main" id="{5FB9E3B0-820C-B4CA-E999-4D00C2153153}"/>
                </a:ext>
              </a:extLst>
            </p:cNvPr>
            <p:cNvSpPr/>
            <p:nvPr/>
          </p:nvSpPr>
          <p:spPr>
            <a:xfrm>
              <a:off x="7855704" y="755315"/>
              <a:ext cx="332648" cy="505290"/>
            </a:xfrm>
            <a:prstGeom prst="triangle">
              <a:avLst/>
            </a:prstGeom>
            <a:noFill/>
            <a:ln w="82550">
              <a:solidFill>
                <a:srgbClr val="32FE02"/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6" name="Половина рамки 245">
              <a:extLst>
                <a:ext uri="{FF2B5EF4-FFF2-40B4-BE49-F238E27FC236}">
                  <a16:creationId xmlns:a16="http://schemas.microsoft.com/office/drawing/2014/main" id="{593D2F7F-BB95-0D3B-D481-9FB2252FC26F}"/>
                </a:ext>
              </a:extLst>
            </p:cNvPr>
            <p:cNvSpPr/>
            <p:nvPr/>
          </p:nvSpPr>
          <p:spPr>
            <a:xfrm rot="13413285">
              <a:off x="7948863" y="941880"/>
              <a:ext cx="139825" cy="245879"/>
            </a:xfrm>
            <a:prstGeom prst="halfFrame">
              <a:avLst>
                <a:gd name="adj1" fmla="val 1450"/>
                <a:gd name="adj2" fmla="val 1652"/>
              </a:avLst>
            </a:prstGeom>
            <a:ln w="82550">
              <a:solidFill>
                <a:srgbClr val="32FE0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8" name="Рисунок 247">
            <a:extLst>
              <a:ext uri="{FF2B5EF4-FFF2-40B4-BE49-F238E27FC236}">
                <a16:creationId xmlns:a16="http://schemas.microsoft.com/office/drawing/2014/main" id="{5AEB4A0C-4845-7146-7F28-822E0DA1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0" t="25864" r="19416" b="47985"/>
          <a:stretch>
            <a:fillRect/>
          </a:stretch>
        </p:blipFill>
        <p:spPr>
          <a:xfrm>
            <a:off x="7406640" y="145134"/>
            <a:ext cx="1530343" cy="654186"/>
          </a:xfrm>
          <a:prstGeom prst="rect">
            <a:avLst/>
          </a:prstGeom>
        </p:spPr>
      </p:pic>
      <p:pic>
        <p:nvPicPr>
          <p:cNvPr id="250" name="Рисунок 249">
            <a:extLst>
              <a:ext uri="{FF2B5EF4-FFF2-40B4-BE49-F238E27FC236}">
                <a16:creationId xmlns:a16="http://schemas.microsoft.com/office/drawing/2014/main" id="{DEBA178B-5FE9-EB84-4061-50373D38A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081" y="3360744"/>
            <a:ext cx="1684456" cy="1684456"/>
          </a:xfrm>
          <a:prstGeom prst="rect">
            <a:avLst/>
          </a:prstGeom>
        </p:spPr>
      </p:pic>
      <p:grpSp>
        <p:nvGrpSpPr>
          <p:cNvPr id="251" name="Google Shape;7034;p58">
            <a:extLst>
              <a:ext uri="{FF2B5EF4-FFF2-40B4-BE49-F238E27FC236}">
                <a16:creationId xmlns:a16="http://schemas.microsoft.com/office/drawing/2014/main" id="{1CB6C3C7-BE32-5FF7-1269-C0C56C132CD3}"/>
              </a:ext>
            </a:extLst>
          </p:cNvPr>
          <p:cNvGrpSpPr/>
          <p:nvPr/>
        </p:nvGrpSpPr>
        <p:grpSpPr>
          <a:xfrm>
            <a:off x="217051" y="1635374"/>
            <a:ext cx="877547" cy="871384"/>
            <a:chOff x="-63250675" y="3744075"/>
            <a:chExt cx="320350" cy="318100"/>
          </a:xfrm>
          <a:solidFill>
            <a:srgbClr val="32FE02"/>
          </a:solidFill>
        </p:grpSpPr>
        <p:sp>
          <p:nvSpPr>
            <p:cNvPr id="252" name="Google Shape;7035;p58">
              <a:extLst>
                <a:ext uri="{FF2B5EF4-FFF2-40B4-BE49-F238E27FC236}">
                  <a16:creationId xmlns:a16="http://schemas.microsoft.com/office/drawing/2014/main" id="{73F29D88-451B-9218-A5A9-0741B83436E5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036;p58">
              <a:extLst>
                <a:ext uri="{FF2B5EF4-FFF2-40B4-BE49-F238E27FC236}">
                  <a16:creationId xmlns:a16="http://schemas.microsoft.com/office/drawing/2014/main" id="{65E690EB-74FA-E755-3C2F-5D3582775C8D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037;p58">
              <a:extLst>
                <a:ext uri="{FF2B5EF4-FFF2-40B4-BE49-F238E27FC236}">
                  <a16:creationId xmlns:a16="http://schemas.microsoft.com/office/drawing/2014/main" id="{90DFB5AC-CDDA-7DE4-2714-1B7CFAFB9BD2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Овал 281">
            <a:extLst>
              <a:ext uri="{FF2B5EF4-FFF2-40B4-BE49-F238E27FC236}">
                <a16:creationId xmlns:a16="http://schemas.microsoft.com/office/drawing/2014/main" id="{FD6BE455-3CA8-816C-AA36-67AF2707F99D}"/>
              </a:ext>
            </a:extLst>
          </p:cNvPr>
          <p:cNvSpPr/>
          <p:nvPr/>
        </p:nvSpPr>
        <p:spPr>
          <a:xfrm>
            <a:off x="10403313" y="-1283723"/>
            <a:ext cx="8498352" cy="8243220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7" name="Рисунок 286">
            <a:extLst>
              <a:ext uri="{FF2B5EF4-FFF2-40B4-BE49-F238E27FC236}">
                <a16:creationId xmlns:a16="http://schemas.microsoft.com/office/drawing/2014/main" id="{31C68805-07A9-8F97-5BA5-D0CA2594D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941999">
            <a:off x="-1764048" y="3478403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E498D435-23C7-B774-08AA-2B0CB658A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38488">
            <a:off x="-4903261" y="3429412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4F131F34-1505-7ABD-4E13-6391076F8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969327">
            <a:off x="-3370911" y="3515298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85CD4C20-0A4E-7206-6602-BE09EAEC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0" t="25864" r="19416" b="47985"/>
          <a:stretch>
            <a:fillRect/>
          </a:stretch>
        </p:blipFill>
        <p:spPr>
          <a:xfrm>
            <a:off x="-5042503" y="747159"/>
            <a:ext cx="5072143" cy="2168223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E429A4A-020B-25E6-516D-8C72853799EA}"/>
              </a:ext>
            </a:extLst>
          </p:cNvPr>
          <p:cNvCxnSpPr/>
          <p:nvPr/>
        </p:nvCxnSpPr>
        <p:spPr>
          <a:xfrm>
            <a:off x="3095469" y="1948722"/>
            <a:ext cx="1801936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63CE050-D3F1-D821-4EFC-23D584DD4C4E}"/>
              </a:ext>
            </a:extLst>
          </p:cNvPr>
          <p:cNvCxnSpPr>
            <a:cxnSpLocks/>
          </p:cNvCxnSpPr>
          <p:nvPr/>
        </p:nvCxnSpPr>
        <p:spPr>
          <a:xfrm>
            <a:off x="1200851" y="2228539"/>
            <a:ext cx="3865824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982BDBD-BA29-6927-8398-A9DC935CF984}"/>
              </a:ext>
            </a:extLst>
          </p:cNvPr>
          <p:cNvCxnSpPr>
            <a:cxnSpLocks/>
          </p:cNvCxnSpPr>
          <p:nvPr/>
        </p:nvCxnSpPr>
        <p:spPr>
          <a:xfrm>
            <a:off x="1221052" y="2464287"/>
            <a:ext cx="1090235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8BE578E5-9440-5105-D507-0413A807A40C}"/>
              </a:ext>
            </a:extLst>
          </p:cNvPr>
          <p:cNvCxnSpPr>
            <a:cxnSpLocks/>
          </p:cNvCxnSpPr>
          <p:nvPr/>
        </p:nvCxnSpPr>
        <p:spPr>
          <a:xfrm>
            <a:off x="1230277" y="2775680"/>
            <a:ext cx="3682118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D2940DE7-30DB-FDCB-5BC7-B763D1D1F9E9}"/>
              </a:ext>
            </a:extLst>
          </p:cNvPr>
          <p:cNvCxnSpPr>
            <a:cxnSpLocks/>
          </p:cNvCxnSpPr>
          <p:nvPr/>
        </p:nvCxnSpPr>
        <p:spPr>
          <a:xfrm>
            <a:off x="1221052" y="3043941"/>
            <a:ext cx="1889407" cy="0"/>
          </a:xfrm>
          <a:prstGeom prst="line">
            <a:avLst/>
          </a:prstGeom>
          <a:ln w="22225">
            <a:solidFill>
              <a:srgbClr val="119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69D5C7-471E-6E2D-6851-47250D4C2E31}"/>
              </a:ext>
            </a:extLst>
          </p:cNvPr>
          <p:cNvSpPr txBox="1"/>
          <p:nvPr/>
        </p:nvSpPr>
        <p:spPr>
          <a:xfrm>
            <a:off x="-4005273" y="2649432"/>
            <a:ext cx="3476230" cy="1200329"/>
          </a:xfrm>
          <a:prstGeom prst="rect">
            <a:avLst/>
          </a:prstGeom>
          <a:noFill/>
          <a:effectLst>
            <a:outerShdw dist="50800" dir="5400000" algn="ctr" rotWithShape="0">
              <a:srgbClr val="119B25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7200" dirty="0">
                <a:gradFill flip="none" rotWithShape="1">
                  <a:gsLst>
                    <a:gs pos="0">
                      <a:srgbClr val="8AFE6D"/>
                    </a:gs>
                    <a:gs pos="100000">
                      <a:srgbClr val="32FE02"/>
                    </a:gs>
                  </a:gsLst>
                  <a:lin ang="0" scaled="1"/>
                  <a:tileRect/>
                </a:gradFill>
                <a:latin typeface="Molodo-font" pitchFamily="2" charset="0"/>
              </a:rPr>
              <a:t>ТревоРиа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FEAE3-706E-466B-A37A-ACDA38FF828C}"/>
              </a:ext>
            </a:extLst>
          </p:cNvPr>
          <p:cNvSpPr txBox="1"/>
          <p:nvPr/>
        </p:nvSpPr>
        <p:spPr>
          <a:xfrm>
            <a:off x="10792985" y="1446477"/>
            <a:ext cx="289692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Откройте для себя скрытые жемчужины своей страны — с приложением </a:t>
            </a:r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«ТРЕВОРИА»</a:t>
            </a:r>
            <a:r>
              <a:rPr lang="ru-RU" sz="2800" b="1" i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ru-RU" sz="2400" b="1" i="1" dirty="0">
              <a:solidFill>
                <a:srgbClr val="119B2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19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1F5A094B-BD62-AB95-0934-9FF399471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>
            <a:extLst>
              <a:ext uri="{FF2B5EF4-FFF2-40B4-BE49-F238E27FC236}">
                <a16:creationId xmlns:a16="http://schemas.microsoft.com/office/drawing/2014/main" id="{43D802E8-2782-441B-663A-3F9E753C4475}"/>
              </a:ext>
            </a:extLst>
          </p:cNvPr>
          <p:cNvSpPr/>
          <p:nvPr/>
        </p:nvSpPr>
        <p:spPr>
          <a:xfrm>
            <a:off x="5573405" y="-1283723"/>
            <a:ext cx="8498352" cy="8243220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44BEF-FD10-F5AB-893E-88A90284634D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1CCB7-AFED-9615-767F-C68B4F7E4C71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713E416-7131-6EFE-D8B6-B365C811B290}"/>
              </a:ext>
            </a:extLst>
          </p:cNvPr>
          <p:cNvCxnSpPr>
            <a:cxnSpLocks/>
          </p:cNvCxnSpPr>
          <p:nvPr/>
        </p:nvCxnSpPr>
        <p:spPr>
          <a:xfrm>
            <a:off x="2399278" y="560819"/>
            <a:ext cx="479177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C9C622-7241-F16F-0C13-CE4E0CA3D5E8}"/>
              </a:ext>
            </a:extLst>
          </p:cNvPr>
          <p:cNvSpPr txBox="1"/>
          <p:nvPr/>
        </p:nvSpPr>
        <p:spPr>
          <a:xfrm>
            <a:off x="2255638" y="29156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098D9-D85B-4703-BBEE-A9A1C28A5D4C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CA84B91-BF42-F364-8088-63EE84FF63F1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CD476A2-63B5-15AE-58E2-7496158EC0AC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20851B-501E-3FD2-A21B-0C00F7D3E1F3}"/>
              </a:ext>
            </a:extLst>
          </p:cNvPr>
          <p:cNvSpPr txBox="1"/>
          <p:nvPr/>
        </p:nvSpPr>
        <p:spPr>
          <a:xfrm rot="17934610">
            <a:off x="3859327" y="6693383"/>
            <a:ext cx="45036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0" dirty="0">
                <a:solidFill>
                  <a:srgbClr val="29D101">
                    <a:alpha val="31000"/>
                  </a:srgbClr>
                </a:solidFill>
                <a:effectLst>
                  <a:outerShdw dist="50800" dir="5400000" sx="1000" sy="1000" algn="ctr" rotWithShape="0">
                    <a:srgbClr val="119B25"/>
                  </a:outerShdw>
                </a:effectLst>
                <a:latin typeface="Arial Black" panose="020B0A04020102020204" pitchFamily="34" charset="0"/>
              </a:rPr>
              <a:t>ИДЕЯ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51EF5-99EC-8E3F-BFB7-C496BB1DD3D3}"/>
              </a:ext>
            </a:extLst>
          </p:cNvPr>
          <p:cNvSpPr txBox="1"/>
          <p:nvPr/>
        </p:nvSpPr>
        <p:spPr>
          <a:xfrm>
            <a:off x="-4803059" y="1227937"/>
            <a:ext cx="47223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    </a:t>
            </a:r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Концепция идеи заключается в объединении в единой программе</a:t>
            </a:r>
          </a:p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информации о туристических маршрутах, интересных местах</a:t>
            </a:r>
            <a:r>
              <a:rPr lang="en-US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объектах </a:t>
            </a:r>
          </a:p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культурного наследия, музеях, базах отдыха, кемпингах, предприятиях </a:t>
            </a:r>
          </a:p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общественного питания, творческих мастерских.</a:t>
            </a:r>
          </a:p>
        </p:txBody>
      </p:sp>
      <p:grpSp>
        <p:nvGrpSpPr>
          <p:cNvPr id="247" name="Группа 246">
            <a:extLst>
              <a:ext uri="{FF2B5EF4-FFF2-40B4-BE49-F238E27FC236}">
                <a16:creationId xmlns:a16="http://schemas.microsoft.com/office/drawing/2014/main" id="{8E5725E6-580A-FE20-889D-F434A45DBFAB}"/>
              </a:ext>
            </a:extLst>
          </p:cNvPr>
          <p:cNvGrpSpPr/>
          <p:nvPr/>
        </p:nvGrpSpPr>
        <p:grpSpPr>
          <a:xfrm>
            <a:off x="5232435" y="5704571"/>
            <a:ext cx="5300462" cy="4838340"/>
            <a:chOff x="7855704" y="755315"/>
            <a:chExt cx="332648" cy="505290"/>
          </a:xfrm>
        </p:grpSpPr>
        <p:sp>
          <p:nvSpPr>
            <p:cNvPr id="23" name="Равнобедренный треугольник 22">
              <a:extLst>
                <a:ext uri="{FF2B5EF4-FFF2-40B4-BE49-F238E27FC236}">
                  <a16:creationId xmlns:a16="http://schemas.microsoft.com/office/drawing/2014/main" id="{EC7E0E02-4F8B-98D2-8E78-4508D9AF5A2C}"/>
                </a:ext>
              </a:extLst>
            </p:cNvPr>
            <p:cNvSpPr/>
            <p:nvPr/>
          </p:nvSpPr>
          <p:spPr>
            <a:xfrm>
              <a:off x="7855704" y="755315"/>
              <a:ext cx="332648" cy="505290"/>
            </a:xfrm>
            <a:prstGeom prst="triangle">
              <a:avLst/>
            </a:prstGeom>
            <a:noFill/>
            <a:ln w="82550">
              <a:solidFill>
                <a:srgbClr val="32FE02"/>
              </a:solidFill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6" name="Половина рамки 245">
              <a:extLst>
                <a:ext uri="{FF2B5EF4-FFF2-40B4-BE49-F238E27FC236}">
                  <a16:creationId xmlns:a16="http://schemas.microsoft.com/office/drawing/2014/main" id="{B33DF202-A233-A352-0B3D-3DC3C02795CF}"/>
                </a:ext>
              </a:extLst>
            </p:cNvPr>
            <p:cNvSpPr/>
            <p:nvPr/>
          </p:nvSpPr>
          <p:spPr>
            <a:xfrm rot="13413285">
              <a:off x="7948863" y="941880"/>
              <a:ext cx="139825" cy="245879"/>
            </a:xfrm>
            <a:prstGeom prst="halfFrame">
              <a:avLst>
                <a:gd name="adj1" fmla="val 1450"/>
                <a:gd name="adj2" fmla="val 1652"/>
              </a:avLst>
            </a:prstGeom>
            <a:ln w="82550">
              <a:solidFill>
                <a:srgbClr val="32FE0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8" name="Рисунок 247">
            <a:extLst>
              <a:ext uri="{FF2B5EF4-FFF2-40B4-BE49-F238E27FC236}">
                <a16:creationId xmlns:a16="http://schemas.microsoft.com/office/drawing/2014/main" id="{29FEA60B-A1A4-A080-01FB-B4C1E1D9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0" t="25864" r="19416" b="47985"/>
          <a:stretch>
            <a:fillRect/>
          </a:stretch>
        </p:blipFill>
        <p:spPr>
          <a:xfrm>
            <a:off x="9441180" y="145134"/>
            <a:ext cx="1530343" cy="654186"/>
          </a:xfrm>
          <a:prstGeom prst="rect">
            <a:avLst/>
          </a:prstGeom>
        </p:spPr>
      </p:pic>
      <p:grpSp>
        <p:nvGrpSpPr>
          <p:cNvPr id="251" name="Google Shape;7034;p58">
            <a:extLst>
              <a:ext uri="{FF2B5EF4-FFF2-40B4-BE49-F238E27FC236}">
                <a16:creationId xmlns:a16="http://schemas.microsoft.com/office/drawing/2014/main" id="{C45C36F6-50B1-8FBC-DF93-D8AE61484D55}"/>
              </a:ext>
            </a:extLst>
          </p:cNvPr>
          <p:cNvGrpSpPr/>
          <p:nvPr/>
        </p:nvGrpSpPr>
        <p:grpSpPr>
          <a:xfrm>
            <a:off x="-4802347" y="1132704"/>
            <a:ext cx="370645" cy="368042"/>
            <a:chOff x="-63250675" y="3744075"/>
            <a:chExt cx="320350" cy="318100"/>
          </a:xfrm>
          <a:solidFill>
            <a:srgbClr val="32FE02"/>
          </a:solidFill>
        </p:grpSpPr>
        <p:sp>
          <p:nvSpPr>
            <p:cNvPr id="252" name="Google Shape;7035;p58">
              <a:extLst>
                <a:ext uri="{FF2B5EF4-FFF2-40B4-BE49-F238E27FC236}">
                  <a16:creationId xmlns:a16="http://schemas.microsoft.com/office/drawing/2014/main" id="{E2B309A5-1FDE-2162-E859-B390DEF33255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036;p58">
              <a:extLst>
                <a:ext uri="{FF2B5EF4-FFF2-40B4-BE49-F238E27FC236}">
                  <a16:creationId xmlns:a16="http://schemas.microsoft.com/office/drawing/2014/main" id="{C6FD0D24-3E7A-D805-DAA6-2B2F2590E276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037;p58">
              <a:extLst>
                <a:ext uri="{FF2B5EF4-FFF2-40B4-BE49-F238E27FC236}">
                  <a16:creationId xmlns:a16="http://schemas.microsoft.com/office/drawing/2014/main" id="{508DBC70-A9D1-B78A-B38C-4865DC98A1AF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05C7A8-9E42-2A86-3939-12CD9BEE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0" t="25864" r="19416" b="47985"/>
          <a:stretch>
            <a:fillRect/>
          </a:stretch>
        </p:blipFill>
        <p:spPr>
          <a:xfrm>
            <a:off x="490791" y="747159"/>
            <a:ext cx="5072143" cy="2168223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8E165C-CA0C-1F7B-4EBC-76140833CBB0}"/>
              </a:ext>
            </a:extLst>
          </p:cNvPr>
          <p:cNvSpPr txBox="1"/>
          <p:nvPr/>
        </p:nvSpPr>
        <p:spPr>
          <a:xfrm>
            <a:off x="1436165" y="2649432"/>
            <a:ext cx="3476230" cy="1200329"/>
          </a:xfrm>
          <a:prstGeom prst="rect">
            <a:avLst/>
          </a:prstGeom>
          <a:noFill/>
          <a:effectLst>
            <a:outerShdw dist="50800" dir="5400000" algn="ctr" rotWithShape="0">
              <a:srgbClr val="119B25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7200" dirty="0">
                <a:gradFill flip="none" rotWithShape="1">
                  <a:gsLst>
                    <a:gs pos="0">
                      <a:srgbClr val="8AFE6D"/>
                    </a:gs>
                    <a:gs pos="100000">
                      <a:srgbClr val="32FE02"/>
                    </a:gs>
                  </a:gsLst>
                  <a:lin ang="0" scaled="1"/>
                  <a:tileRect/>
                </a:gradFill>
                <a:latin typeface="Molodo-font" pitchFamily="2" charset="0"/>
              </a:rPr>
              <a:t>ТревоРиа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233EF73-1079-E2BC-1A5D-5C2BA2DB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916" y="5231467"/>
            <a:ext cx="8135825" cy="4555048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2BA8E558-28E5-898B-7144-B445CB96AFAF}"/>
              </a:ext>
            </a:extLst>
          </p:cNvPr>
          <p:cNvSpPr/>
          <p:nvPr/>
        </p:nvSpPr>
        <p:spPr>
          <a:xfrm>
            <a:off x="-2008326" y="5204316"/>
            <a:ext cx="4722373" cy="3665123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A6EA8-A5A6-DD47-3FDD-A5200EC701B1}"/>
              </a:ext>
            </a:extLst>
          </p:cNvPr>
          <p:cNvSpPr txBox="1"/>
          <p:nvPr/>
        </p:nvSpPr>
        <p:spPr>
          <a:xfrm>
            <a:off x="6026106" y="1446477"/>
            <a:ext cx="289692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Откройте для себя скрытые жемчужины своей страны — с приложением </a:t>
            </a:r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«ТРЕВОРИА»</a:t>
            </a:r>
            <a:r>
              <a:rPr lang="ru-RU" sz="2800" b="1" i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ru-RU" sz="2400" b="1" i="1" dirty="0">
              <a:solidFill>
                <a:srgbClr val="119B2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7245F74-B706-5313-B0DD-CDB0C0EAE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72672">
            <a:off x="3813792" y="3996563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E828F80-2E60-C6A7-1B1C-2DFF293D0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69161">
            <a:off x="674579" y="3947572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E1F77DD-F0F3-0877-E28C-D2D7C8A18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06929" y="4033458"/>
            <a:ext cx="1222341" cy="725765"/>
          </a:xfrm>
          <a:prstGeom prst="rect">
            <a:avLst/>
          </a:prstGeom>
          <a:effectLst>
            <a:outerShdw dist="50800" dir="5400000" algn="ctr" rotWithShape="0">
              <a:srgbClr val="119B25"/>
            </a:outerShdw>
          </a:effectLst>
        </p:spPr>
      </p:pic>
      <p:pic>
        <p:nvPicPr>
          <p:cNvPr id="238" name="Рисунок 237">
            <a:extLst>
              <a:ext uri="{FF2B5EF4-FFF2-40B4-BE49-F238E27FC236}">
                <a16:creationId xmlns:a16="http://schemas.microsoft.com/office/drawing/2014/main" id="{D15EDAF7-B300-1D3B-7A81-9EED03B735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38" t="24785" r="14000" b="18700"/>
          <a:stretch>
            <a:fillRect/>
          </a:stretch>
        </p:blipFill>
        <p:spPr>
          <a:xfrm rot="2709938">
            <a:off x="-6457895" y="1933563"/>
            <a:ext cx="7037440" cy="1446975"/>
          </a:xfrm>
          <a:prstGeom prst="rect">
            <a:avLst/>
          </a:prstGeom>
        </p:spPr>
      </p:pic>
      <p:grpSp>
        <p:nvGrpSpPr>
          <p:cNvPr id="239" name="Google Shape;6245;p56">
            <a:extLst>
              <a:ext uri="{FF2B5EF4-FFF2-40B4-BE49-F238E27FC236}">
                <a16:creationId xmlns:a16="http://schemas.microsoft.com/office/drawing/2014/main" id="{1AF8CC5F-A9B6-CFF2-DD9D-24389193BF83}"/>
              </a:ext>
            </a:extLst>
          </p:cNvPr>
          <p:cNvGrpSpPr/>
          <p:nvPr/>
        </p:nvGrpSpPr>
        <p:grpSpPr>
          <a:xfrm>
            <a:off x="613872" y="-3336899"/>
            <a:ext cx="298169" cy="339253"/>
            <a:chOff x="1529350" y="258825"/>
            <a:chExt cx="423475" cy="481825"/>
          </a:xfrm>
          <a:solidFill>
            <a:srgbClr val="29D101"/>
          </a:solidFill>
        </p:grpSpPr>
        <p:sp>
          <p:nvSpPr>
            <p:cNvPr id="240" name="Google Shape;6246;p56">
              <a:extLst>
                <a:ext uri="{FF2B5EF4-FFF2-40B4-BE49-F238E27FC236}">
                  <a16:creationId xmlns:a16="http://schemas.microsoft.com/office/drawing/2014/main" id="{11B15F65-2418-517F-F01E-8B699392EEEF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6247;p56">
              <a:extLst>
                <a:ext uri="{FF2B5EF4-FFF2-40B4-BE49-F238E27FC236}">
                  <a16:creationId xmlns:a16="http://schemas.microsoft.com/office/drawing/2014/main" id="{2A576BB7-21EA-8DBD-D1B3-F20E1FADF519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" name="Google Shape;6245;p56">
            <a:extLst>
              <a:ext uri="{FF2B5EF4-FFF2-40B4-BE49-F238E27FC236}">
                <a16:creationId xmlns:a16="http://schemas.microsoft.com/office/drawing/2014/main" id="{8FC0142D-2EBD-02EF-EAFD-C90B254A39C7}"/>
              </a:ext>
            </a:extLst>
          </p:cNvPr>
          <p:cNvGrpSpPr/>
          <p:nvPr/>
        </p:nvGrpSpPr>
        <p:grpSpPr>
          <a:xfrm>
            <a:off x="930619" y="-2159685"/>
            <a:ext cx="298169" cy="339253"/>
            <a:chOff x="1529350" y="258825"/>
            <a:chExt cx="423475" cy="481825"/>
          </a:xfrm>
          <a:solidFill>
            <a:srgbClr val="29D101"/>
          </a:solidFill>
        </p:grpSpPr>
        <p:sp>
          <p:nvSpPr>
            <p:cNvPr id="243" name="Google Shape;6246;p56">
              <a:extLst>
                <a:ext uri="{FF2B5EF4-FFF2-40B4-BE49-F238E27FC236}">
                  <a16:creationId xmlns:a16="http://schemas.microsoft.com/office/drawing/2014/main" id="{3DC9756C-E318-EEE8-591F-D3CCD9CAAF34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" name="Google Shape;6247;p56">
              <a:extLst>
                <a:ext uri="{FF2B5EF4-FFF2-40B4-BE49-F238E27FC236}">
                  <a16:creationId xmlns:a16="http://schemas.microsoft.com/office/drawing/2014/main" id="{A3BEC148-5F98-26E2-9253-08C33E2EB509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5" name="Google Shape;6245;p56">
            <a:extLst>
              <a:ext uri="{FF2B5EF4-FFF2-40B4-BE49-F238E27FC236}">
                <a16:creationId xmlns:a16="http://schemas.microsoft.com/office/drawing/2014/main" id="{58CC4432-19A1-B00F-94B4-95E1E9B81896}"/>
              </a:ext>
            </a:extLst>
          </p:cNvPr>
          <p:cNvGrpSpPr/>
          <p:nvPr/>
        </p:nvGrpSpPr>
        <p:grpSpPr>
          <a:xfrm>
            <a:off x="2364908" y="-737779"/>
            <a:ext cx="298169" cy="339253"/>
            <a:chOff x="1529350" y="258825"/>
            <a:chExt cx="423475" cy="481825"/>
          </a:xfrm>
          <a:solidFill>
            <a:srgbClr val="29D101"/>
          </a:solidFill>
        </p:grpSpPr>
        <p:sp>
          <p:nvSpPr>
            <p:cNvPr id="249" name="Google Shape;6246;p56">
              <a:extLst>
                <a:ext uri="{FF2B5EF4-FFF2-40B4-BE49-F238E27FC236}">
                  <a16:creationId xmlns:a16="http://schemas.microsoft.com/office/drawing/2014/main" id="{480EBD32-41A8-3CB8-6CD5-59F5C967B218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" name="Google Shape;6247;p56">
              <a:extLst>
                <a:ext uri="{FF2B5EF4-FFF2-40B4-BE49-F238E27FC236}">
                  <a16:creationId xmlns:a16="http://schemas.microsoft.com/office/drawing/2014/main" id="{2D4B0C11-9349-1D04-D8E5-F7D1164C1A24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EEDE420-607B-5CE4-A3EA-F4CE26EB125A}"/>
              </a:ext>
            </a:extLst>
          </p:cNvPr>
          <p:cNvSpPr txBox="1"/>
          <p:nvPr/>
        </p:nvSpPr>
        <p:spPr>
          <a:xfrm>
            <a:off x="861638" y="-3336200"/>
            <a:ext cx="3867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Это единая цифровая платформа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0DC7C60A-CB27-9A76-731A-D4ED42FB86A9}"/>
              </a:ext>
            </a:extLst>
          </p:cNvPr>
          <p:cNvSpPr txBox="1"/>
          <p:nvPr/>
        </p:nvSpPr>
        <p:spPr>
          <a:xfrm>
            <a:off x="1206894" y="-2274152"/>
            <a:ext cx="386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Для тех, кто любит путешествовать по России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A482A374-7A8B-AF8C-130B-EEA3A604D188}"/>
              </a:ext>
            </a:extLst>
          </p:cNvPr>
          <p:cNvSpPr txBox="1"/>
          <p:nvPr/>
        </p:nvSpPr>
        <p:spPr>
          <a:xfrm>
            <a:off x="2663076" y="-1016903"/>
            <a:ext cx="3745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От активных туристов до тех, кто хочет больше узнать о родном крае.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968D2D-34C9-34A7-14E4-68CF09E32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1559" y="3360744"/>
            <a:ext cx="1684456" cy="16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8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F749A0F2-87E5-DE7A-CA71-3E4BCDCA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F28B79-F4AD-5C71-DABE-7B5B654CCB9F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668F1-2759-C235-2D6A-4A3FB48CAD58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FCE3A62-C17D-BBDB-7C97-6912DE180DA3}"/>
              </a:ext>
            </a:extLst>
          </p:cNvPr>
          <p:cNvCxnSpPr>
            <a:cxnSpLocks/>
          </p:cNvCxnSpPr>
          <p:nvPr/>
        </p:nvCxnSpPr>
        <p:spPr>
          <a:xfrm>
            <a:off x="2399278" y="560819"/>
            <a:ext cx="479177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89CA4A-384A-1621-6392-BA3F890A089A}"/>
              </a:ext>
            </a:extLst>
          </p:cNvPr>
          <p:cNvSpPr txBox="1"/>
          <p:nvPr/>
        </p:nvSpPr>
        <p:spPr>
          <a:xfrm>
            <a:off x="2255638" y="29156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5A79F-25CD-3741-0921-432C40ACFDAA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8010340-842A-34E6-1825-5C288EC8C3B4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D2B683C-6D93-C9B5-3E86-B45D3D09160A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37EEBD-CBC1-A066-0EA4-DCEA71BAB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0" t="25864" r="19416" b="47985"/>
          <a:stretch>
            <a:fillRect/>
          </a:stretch>
        </p:blipFill>
        <p:spPr>
          <a:xfrm>
            <a:off x="6557678" y="2171010"/>
            <a:ext cx="1616897" cy="691186"/>
          </a:xfrm>
          <a:prstGeom prst="rect">
            <a:avLst/>
          </a:prstGeom>
          <a:effectLst>
            <a:outerShdw dist="50800" dir="5400000" sx="1000" sy="1000" algn="ctr" rotWithShape="0">
              <a:srgbClr val="119B25"/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4D32EF-9B0B-0421-1DB8-FC9A75AF145F}"/>
              </a:ext>
            </a:extLst>
          </p:cNvPr>
          <p:cNvSpPr txBox="1"/>
          <p:nvPr/>
        </p:nvSpPr>
        <p:spPr>
          <a:xfrm>
            <a:off x="6589124" y="2788357"/>
            <a:ext cx="1554004" cy="584775"/>
          </a:xfrm>
          <a:prstGeom prst="rect">
            <a:avLst/>
          </a:prstGeom>
          <a:noFill/>
          <a:effectLst>
            <a:outerShdw dist="50800" dir="5400000" sx="1000" sy="1000" algn="ctr" rotWithShape="0">
              <a:srgbClr val="119B25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3200" dirty="0">
                <a:gradFill flip="none" rotWithShape="1">
                  <a:gsLst>
                    <a:gs pos="0">
                      <a:srgbClr val="8AFE6D"/>
                    </a:gs>
                    <a:gs pos="100000">
                      <a:srgbClr val="32FE02"/>
                    </a:gs>
                  </a:gsLst>
                  <a:lin ang="0" scaled="1"/>
                  <a:tileRect/>
                </a:gradFill>
                <a:latin typeface="Molodo-font" pitchFamily="2" charset="0"/>
              </a:rPr>
              <a:t>ТревоРиа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2257EA-EFCF-7F4B-2C56-25B3D79DF8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38" t="24785" r="14000" b="18700"/>
          <a:stretch>
            <a:fillRect/>
          </a:stretch>
        </p:blipFill>
        <p:spPr>
          <a:xfrm rot="2709938">
            <a:off x="-2297375" y="1933563"/>
            <a:ext cx="7037440" cy="1446975"/>
          </a:xfrm>
          <a:prstGeom prst="rect">
            <a:avLst/>
          </a:prstGeom>
        </p:spPr>
      </p:pic>
      <p:grpSp>
        <p:nvGrpSpPr>
          <p:cNvPr id="21" name="Google Shape;6245;p56">
            <a:extLst>
              <a:ext uri="{FF2B5EF4-FFF2-40B4-BE49-F238E27FC236}">
                <a16:creationId xmlns:a16="http://schemas.microsoft.com/office/drawing/2014/main" id="{C1083476-5533-C792-E96F-65C24467E0C6}"/>
              </a:ext>
            </a:extLst>
          </p:cNvPr>
          <p:cNvGrpSpPr/>
          <p:nvPr/>
        </p:nvGrpSpPr>
        <p:grpSpPr>
          <a:xfrm>
            <a:off x="930619" y="2610435"/>
            <a:ext cx="298169" cy="339253"/>
            <a:chOff x="1529350" y="258825"/>
            <a:chExt cx="423475" cy="481825"/>
          </a:xfrm>
          <a:solidFill>
            <a:srgbClr val="29D101"/>
          </a:solidFill>
        </p:grpSpPr>
        <p:sp>
          <p:nvSpPr>
            <p:cNvPr id="24" name="Google Shape;6246;p56">
              <a:extLst>
                <a:ext uri="{FF2B5EF4-FFF2-40B4-BE49-F238E27FC236}">
                  <a16:creationId xmlns:a16="http://schemas.microsoft.com/office/drawing/2014/main" id="{D7172B90-9387-6F9A-6AB8-4B241925C869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6247;p56">
              <a:extLst>
                <a:ext uri="{FF2B5EF4-FFF2-40B4-BE49-F238E27FC236}">
                  <a16:creationId xmlns:a16="http://schemas.microsoft.com/office/drawing/2014/main" id="{DEE49F54-FDD2-814A-4F1C-F461E556779B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6245;p56">
            <a:extLst>
              <a:ext uri="{FF2B5EF4-FFF2-40B4-BE49-F238E27FC236}">
                <a16:creationId xmlns:a16="http://schemas.microsoft.com/office/drawing/2014/main" id="{C25B36E2-0D75-3AD8-67F2-1957F0BAF133}"/>
              </a:ext>
            </a:extLst>
          </p:cNvPr>
          <p:cNvGrpSpPr/>
          <p:nvPr/>
        </p:nvGrpSpPr>
        <p:grpSpPr>
          <a:xfrm>
            <a:off x="2364908" y="4032341"/>
            <a:ext cx="298169" cy="339253"/>
            <a:chOff x="1529350" y="258825"/>
            <a:chExt cx="423475" cy="481825"/>
          </a:xfrm>
          <a:solidFill>
            <a:srgbClr val="29D201"/>
          </a:solidFill>
        </p:grpSpPr>
        <p:sp>
          <p:nvSpPr>
            <p:cNvPr id="27" name="Google Shape;6246;p56">
              <a:extLst>
                <a:ext uri="{FF2B5EF4-FFF2-40B4-BE49-F238E27FC236}">
                  <a16:creationId xmlns:a16="http://schemas.microsoft.com/office/drawing/2014/main" id="{6D079F9F-9F44-D2E1-E656-4618BB8067B4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6247;p56">
              <a:extLst>
                <a:ext uri="{FF2B5EF4-FFF2-40B4-BE49-F238E27FC236}">
                  <a16:creationId xmlns:a16="http://schemas.microsoft.com/office/drawing/2014/main" id="{82ADE732-423F-17B2-1DEB-65A5D092DEFA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541A248A-B01A-7DA4-E232-B9E9EE9A4775}"/>
              </a:ext>
            </a:extLst>
          </p:cNvPr>
          <p:cNvSpPr txBox="1"/>
          <p:nvPr/>
        </p:nvSpPr>
        <p:spPr>
          <a:xfrm>
            <a:off x="861638" y="1433920"/>
            <a:ext cx="3867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Это единая цифровая платформа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EEA108C-EEB0-875B-0274-329393FC80D9}"/>
              </a:ext>
            </a:extLst>
          </p:cNvPr>
          <p:cNvSpPr txBox="1"/>
          <p:nvPr/>
        </p:nvSpPr>
        <p:spPr>
          <a:xfrm>
            <a:off x="1206894" y="2495968"/>
            <a:ext cx="386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Для тех, кто любит путешествовать по России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9C609E2-60E1-4AF7-B2CF-C01CCF0924D9}"/>
              </a:ext>
            </a:extLst>
          </p:cNvPr>
          <p:cNvSpPr txBox="1"/>
          <p:nvPr/>
        </p:nvSpPr>
        <p:spPr>
          <a:xfrm>
            <a:off x="2663076" y="3753217"/>
            <a:ext cx="3745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От активных туристов до тех, кто хочет больше узнать о родном крае.</a:t>
            </a:r>
          </a:p>
        </p:txBody>
      </p:sp>
      <p:grpSp>
        <p:nvGrpSpPr>
          <p:cNvPr id="7" name="Google Shape;6245;p56">
            <a:extLst>
              <a:ext uri="{FF2B5EF4-FFF2-40B4-BE49-F238E27FC236}">
                <a16:creationId xmlns:a16="http://schemas.microsoft.com/office/drawing/2014/main" id="{6AABEC9F-B8A1-8BB9-F566-259BABEAF94A}"/>
              </a:ext>
            </a:extLst>
          </p:cNvPr>
          <p:cNvGrpSpPr/>
          <p:nvPr/>
        </p:nvGrpSpPr>
        <p:grpSpPr>
          <a:xfrm>
            <a:off x="598194" y="1410611"/>
            <a:ext cx="298169" cy="339253"/>
            <a:chOff x="1529350" y="258825"/>
            <a:chExt cx="423475" cy="481825"/>
          </a:xfrm>
          <a:solidFill>
            <a:srgbClr val="29D001"/>
          </a:solidFill>
        </p:grpSpPr>
        <p:sp>
          <p:nvSpPr>
            <p:cNvPr id="9" name="Google Shape;6246;p56">
              <a:extLst>
                <a:ext uri="{FF2B5EF4-FFF2-40B4-BE49-F238E27FC236}">
                  <a16:creationId xmlns:a16="http://schemas.microsoft.com/office/drawing/2014/main" id="{B55E6A25-F748-A5D2-A3BC-0FD25A22C509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6247;p56">
              <a:extLst>
                <a:ext uri="{FF2B5EF4-FFF2-40B4-BE49-F238E27FC236}">
                  <a16:creationId xmlns:a16="http://schemas.microsoft.com/office/drawing/2014/main" id="{A56F356D-C3D7-763B-E6CF-13C717EA705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57" name="Рисунок 256">
            <a:extLst>
              <a:ext uri="{FF2B5EF4-FFF2-40B4-BE49-F238E27FC236}">
                <a16:creationId xmlns:a16="http://schemas.microsoft.com/office/drawing/2014/main" id="{C161B091-8BCC-54D2-7135-25F3E4055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37232" y="4019205"/>
            <a:ext cx="1784346" cy="1106719"/>
          </a:xfrm>
          <a:prstGeom prst="rect">
            <a:avLst/>
          </a:prstGeom>
        </p:spPr>
      </p:pic>
      <p:pic>
        <p:nvPicPr>
          <p:cNvPr id="258" name="Рисунок 257">
            <a:extLst>
              <a:ext uri="{FF2B5EF4-FFF2-40B4-BE49-F238E27FC236}">
                <a16:creationId xmlns:a16="http://schemas.microsoft.com/office/drawing/2014/main" id="{9A8FACB7-980B-E731-3B2B-735614651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17135" y="4009044"/>
            <a:ext cx="1995537" cy="1135239"/>
          </a:xfrm>
          <a:prstGeom prst="rect">
            <a:avLst/>
          </a:prstGeom>
        </p:spPr>
      </p:pic>
      <p:pic>
        <p:nvPicPr>
          <p:cNvPr id="259" name="Рисунок 258">
            <a:extLst>
              <a:ext uri="{FF2B5EF4-FFF2-40B4-BE49-F238E27FC236}">
                <a16:creationId xmlns:a16="http://schemas.microsoft.com/office/drawing/2014/main" id="{80C7AB27-B02A-9267-6860-BFB82B093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76268" y="3882899"/>
            <a:ext cx="2754240" cy="1566856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1F3E65B9-A57C-E45A-DB40-6CE5DE8F15B1}"/>
              </a:ext>
            </a:extLst>
          </p:cNvPr>
          <p:cNvSpPr/>
          <p:nvPr/>
        </p:nvSpPr>
        <p:spPr>
          <a:xfrm>
            <a:off x="9474845" y="-1283723"/>
            <a:ext cx="8498352" cy="8243220"/>
          </a:xfrm>
          <a:prstGeom prst="ellipse">
            <a:avLst/>
          </a:prstGeom>
          <a:solidFill>
            <a:srgbClr val="32FE02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FBC7D-B7CC-8C0E-6B30-2AA96D5A1CC0}"/>
              </a:ext>
            </a:extLst>
          </p:cNvPr>
          <p:cNvSpPr txBox="1"/>
          <p:nvPr/>
        </p:nvSpPr>
        <p:spPr>
          <a:xfrm>
            <a:off x="10079946" y="1446477"/>
            <a:ext cx="289692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Откройте для себя скрытые жемчужины своей страны — с приложением </a:t>
            </a:r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«ТРЕВОРИА»</a:t>
            </a:r>
            <a:r>
              <a:rPr lang="ru-RU" sz="2800" b="1" i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ru-RU" sz="2400" b="1" i="1" dirty="0">
              <a:solidFill>
                <a:srgbClr val="119B2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A97BE4A-ED25-E142-C703-4C20296498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4967" r="35448"/>
          <a:stretch>
            <a:fillRect/>
          </a:stretch>
        </p:blipFill>
        <p:spPr>
          <a:xfrm>
            <a:off x="6117901" y="371908"/>
            <a:ext cx="2406966" cy="4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1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C3C04DB1-83E7-EAE2-32C2-8BC7AAAE0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6FCAAF-C8A8-5D21-D0E9-3F0E311B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558" y="568565"/>
            <a:ext cx="1911949" cy="422225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C705C71-3E87-602A-D9A2-2B433E09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41466" y="-710749"/>
            <a:ext cx="11285797" cy="14107247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04356D7-69DF-4B11-1139-6C5403435741}"/>
              </a:ext>
            </a:extLst>
          </p:cNvPr>
          <p:cNvSpPr/>
          <p:nvPr/>
        </p:nvSpPr>
        <p:spPr>
          <a:xfrm>
            <a:off x="2885365" y="1749730"/>
            <a:ext cx="2619405" cy="908245"/>
          </a:xfrm>
          <a:prstGeom prst="roundRect">
            <a:avLst/>
          </a:prstGeom>
          <a:solidFill>
            <a:srgbClr val="38FE0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3A0E8-5830-F4A0-2C7B-81EC1E26E625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D958E-DDDF-B6DE-9B6D-896CE380BADA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12F4D67-6959-5404-933B-FCFB59BC475A}"/>
              </a:ext>
            </a:extLst>
          </p:cNvPr>
          <p:cNvCxnSpPr>
            <a:cxnSpLocks/>
          </p:cNvCxnSpPr>
          <p:nvPr/>
        </p:nvCxnSpPr>
        <p:spPr>
          <a:xfrm>
            <a:off x="2399278" y="560819"/>
            <a:ext cx="479177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D570D2-AABB-7F7A-3A9D-3AA69AB01A2C}"/>
              </a:ext>
            </a:extLst>
          </p:cNvPr>
          <p:cNvSpPr txBox="1"/>
          <p:nvPr/>
        </p:nvSpPr>
        <p:spPr>
          <a:xfrm>
            <a:off x="2255638" y="29156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D0C8E-71F1-88F8-A1AA-CFD7AC1103B1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1A3C77CB-53E9-F682-D74E-C87DF08FE94A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1EDE2DF3-F874-CF11-9360-6A9A2F8B22AF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F8304B-130A-160D-ACB2-A1D8E850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38" t="24785" r="14000" b="18700"/>
          <a:stretch>
            <a:fillRect/>
          </a:stretch>
        </p:blipFill>
        <p:spPr>
          <a:xfrm rot="2709938">
            <a:off x="-7790193" y="2045717"/>
            <a:ext cx="20184991" cy="4150256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6863AD7F-397D-8571-1402-4CDD5C8C6CC6}"/>
              </a:ext>
            </a:extLst>
          </p:cNvPr>
          <p:cNvSpPr txBox="1"/>
          <p:nvPr/>
        </p:nvSpPr>
        <p:spPr>
          <a:xfrm>
            <a:off x="4374184" y="5336488"/>
            <a:ext cx="386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Для тех, кто любит путешествовать по России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E798FC7-6827-57B8-5F0E-15A08C27E90E}"/>
              </a:ext>
            </a:extLst>
          </p:cNvPr>
          <p:cNvSpPr txBox="1"/>
          <p:nvPr/>
        </p:nvSpPr>
        <p:spPr>
          <a:xfrm>
            <a:off x="6525128" y="8153207"/>
            <a:ext cx="3745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От активных туристов до тех, кто хочет больше узнать о родном крае.</a:t>
            </a:r>
          </a:p>
        </p:txBody>
      </p:sp>
      <p:grpSp>
        <p:nvGrpSpPr>
          <p:cNvPr id="235" name="Google Shape;6516;p56">
            <a:extLst>
              <a:ext uri="{FF2B5EF4-FFF2-40B4-BE49-F238E27FC236}">
                <a16:creationId xmlns:a16="http://schemas.microsoft.com/office/drawing/2014/main" id="{5D206B9D-CEB4-64F7-EA2A-8AE73F8C2825}"/>
              </a:ext>
            </a:extLst>
          </p:cNvPr>
          <p:cNvGrpSpPr/>
          <p:nvPr/>
        </p:nvGrpSpPr>
        <p:grpSpPr>
          <a:xfrm>
            <a:off x="3055094" y="1950903"/>
            <a:ext cx="599879" cy="581870"/>
            <a:chOff x="1490050" y="3805975"/>
            <a:chExt cx="491900" cy="482350"/>
          </a:xfrm>
          <a:solidFill>
            <a:srgbClr val="29D101"/>
          </a:solidFill>
        </p:grpSpPr>
        <p:sp>
          <p:nvSpPr>
            <p:cNvPr id="236" name="Google Shape;6517;p56">
              <a:extLst>
                <a:ext uri="{FF2B5EF4-FFF2-40B4-BE49-F238E27FC236}">
                  <a16:creationId xmlns:a16="http://schemas.microsoft.com/office/drawing/2014/main" id="{CECD688F-92FE-EE77-8790-F64C9FF98DA6}"/>
                </a:ext>
              </a:extLst>
            </p:cNvPr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37" name="Google Shape;6518;p56">
              <a:extLst>
                <a:ext uri="{FF2B5EF4-FFF2-40B4-BE49-F238E27FC236}">
                  <a16:creationId xmlns:a16="http://schemas.microsoft.com/office/drawing/2014/main" id="{A58E08C3-A613-093E-05ED-208FEBDC7EE4}"/>
                </a:ext>
              </a:extLst>
            </p:cNvPr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6519;p56">
              <a:extLst>
                <a:ext uri="{FF2B5EF4-FFF2-40B4-BE49-F238E27FC236}">
                  <a16:creationId xmlns:a16="http://schemas.microsoft.com/office/drawing/2014/main" id="{A2F27FF3-0816-604A-D6C7-5D4F9A293C40}"/>
                </a:ext>
              </a:extLst>
            </p:cNvPr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6520;p56">
              <a:extLst>
                <a:ext uri="{FF2B5EF4-FFF2-40B4-BE49-F238E27FC236}">
                  <a16:creationId xmlns:a16="http://schemas.microsoft.com/office/drawing/2014/main" id="{65F697D3-2FBF-2AE0-7ACF-3A7C7DE56C4F}"/>
                </a:ext>
              </a:extLst>
            </p:cNvPr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" name="Google Shape;8253;p60">
            <a:extLst>
              <a:ext uri="{FF2B5EF4-FFF2-40B4-BE49-F238E27FC236}">
                <a16:creationId xmlns:a16="http://schemas.microsoft.com/office/drawing/2014/main" id="{C154153B-62C7-0A10-170D-4CAFF2254BD4}"/>
              </a:ext>
            </a:extLst>
          </p:cNvPr>
          <p:cNvGrpSpPr/>
          <p:nvPr/>
        </p:nvGrpSpPr>
        <p:grpSpPr>
          <a:xfrm>
            <a:off x="3912664" y="1967125"/>
            <a:ext cx="607959" cy="557790"/>
            <a:chOff x="-46409700" y="3569100"/>
            <a:chExt cx="300100" cy="300900"/>
          </a:xfrm>
          <a:solidFill>
            <a:srgbClr val="29D101"/>
          </a:solidFill>
        </p:grpSpPr>
        <p:sp>
          <p:nvSpPr>
            <p:cNvPr id="243" name="Google Shape;8254;p60">
              <a:extLst>
                <a:ext uri="{FF2B5EF4-FFF2-40B4-BE49-F238E27FC236}">
                  <a16:creationId xmlns:a16="http://schemas.microsoft.com/office/drawing/2014/main" id="{4D65306C-EE28-FFA5-2F08-3FC3B520A5AA}"/>
                </a:ext>
              </a:extLst>
            </p:cNvPr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255;p60">
              <a:extLst>
                <a:ext uri="{FF2B5EF4-FFF2-40B4-BE49-F238E27FC236}">
                  <a16:creationId xmlns:a16="http://schemas.microsoft.com/office/drawing/2014/main" id="{CF0D8C1D-A26E-4BD5-DCF8-276E6A25EA4D}"/>
                </a:ext>
              </a:extLst>
            </p:cNvPr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256;p60">
              <a:extLst>
                <a:ext uri="{FF2B5EF4-FFF2-40B4-BE49-F238E27FC236}">
                  <a16:creationId xmlns:a16="http://schemas.microsoft.com/office/drawing/2014/main" id="{F54DD391-45A4-1E6B-7628-5E2A482387E0}"/>
                </a:ext>
              </a:extLst>
            </p:cNvPr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257;p60">
              <a:extLst>
                <a:ext uri="{FF2B5EF4-FFF2-40B4-BE49-F238E27FC236}">
                  <a16:creationId xmlns:a16="http://schemas.microsoft.com/office/drawing/2014/main" id="{8EEB5219-871D-760A-B684-1FCA2BF80E8F}"/>
                </a:ext>
              </a:extLst>
            </p:cNvPr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258;p60">
              <a:extLst>
                <a:ext uri="{FF2B5EF4-FFF2-40B4-BE49-F238E27FC236}">
                  <a16:creationId xmlns:a16="http://schemas.microsoft.com/office/drawing/2014/main" id="{DFBF784A-8778-A3A9-C628-80082E5C8F1C}"/>
                </a:ext>
              </a:extLst>
            </p:cNvPr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6761;p57">
            <a:extLst>
              <a:ext uri="{FF2B5EF4-FFF2-40B4-BE49-F238E27FC236}">
                <a16:creationId xmlns:a16="http://schemas.microsoft.com/office/drawing/2014/main" id="{C915A51B-2423-CAE6-9542-BB3E5D617AE5}"/>
              </a:ext>
            </a:extLst>
          </p:cNvPr>
          <p:cNvGrpSpPr/>
          <p:nvPr/>
        </p:nvGrpSpPr>
        <p:grpSpPr>
          <a:xfrm>
            <a:off x="4778157" y="1950903"/>
            <a:ext cx="500889" cy="496018"/>
            <a:chOff x="-37385100" y="3949908"/>
            <a:chExt cx="321350" cy="318225"/>
          </a:xfrm>
          <a:solidFill>
            <a:srgbClr val="29D101"/>
          </a:solidFill>
        </p:grpSpPr>
        <p:sp>
          <p:nvSpPr>
            <p:cNvPr id="249" name="Google Shape;6762;p57">
              <a:extLst>
                <a:ext uri="{FF2B5EF4-FFF2-40B4-BE49-F238E27FC236}">
                  <a16:creationId xmlns:a16="http://schemas.microsoft.com/office/drawing/2014/main" id="{AE8E0087-152D-FB62-2E77-46DCC49482E8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63;p57">
              <a:extLst>
                <a:ext uri="{FF2B5EF4-FFF2-40B4-BE49-F238E27FC236}">
                  <a16:creationId xmlns:a16="http://schemas.microsoft.com/office/drawing/2014/main" id="{B21186B4-E62B-52D0-6FDF-50A22334E01C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D6447E-F30B-582A-9EF6-7CBA7E495D7A}"/>
              </a:ext>
            </a:extLst>
          </p:cNvPr>
          <p:cNvSpPr txBox="1"/>
          <p:nvPr/>
        </p:nvSpPr>
        <p:spPr>
          <a:xfrm>
            <a:off x="2422971" y="2677420"/>
            <a:ext cx="36177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Создавайте, сохраняйте и исследуйте уникальные маршруты — пешие, велосипедные, автомобильные.</a:t>
            </a:r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AD19C-DD6C-46E2-8640-E58E16473E2F}"/>
              </a:ext>
            </a:extLst>
          </p:cNvPr>
          <p:cNvSpPr txBox="1"/>
          <p:nvPr/>
        </p:nvSpPr>
        <p:spPr>
          <a:xfrm>
            <a:off x="2458178" y="631895"/>
            <a:ext cx="4017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Единое окно для всех маршрутов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89417DD-9724-EA08-B264-83E1E40D6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488" y="4019205"/>
            <a:ext cx="1784346" cy="110671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7B20CF-C3FF-86DC-D85E-BCC651EDF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585" y="4009044"/>
            <a:ext cx="1995537" cy="113523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9B2B9AE-8393-E02F-383C-CE0BFC777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6452" y="3882899"/>
            <a:ext cx="2754240" cy="1566856"/>
          </a:xfrm>
          <a:prstGeom prst="rect">
            <a:avLst/>
          </a:prstGeom>
        </p:spPr>
      </p:pic>
      <p:grpSp>
        <p:nvGrpSpPr>
          <p:cNvPr id="259" name="Google Shape;6245;p56">
            <a:extLst>
              <a:ext uri="{FF2B5EF4-FFF2-40B4-BE49-F238E27FC236}">
                <a16:creationId xmlns:a16="http://schemas.microsoft.com/office/drawing/2014/main" id="{D6708ECD-D751-3AA7-866B-6D307EBF3F97}"/>
              </a:ext>
            </a:extLst>
          </p:cNvPr>
          <p:cNvGrpSpPr/>
          <p:nvPr/>
        </p:nvGrpSpPr>
        <p:grpSpPr>
          <a:xfrm>
            <a:off x="975200" y="815026"/>
            <a:ext cx="619920" cy="705337"/>
            <a:chOff x="1529350" y="258825"/>
            <a:chExt cx="423475" cy="481825"/>
          </a:xfrm>
          <a:solidFill>
            <a:srgbClr val="29D001"/>
          </a:solidFill>
        </p:grpSpPr>
        <p:sp>
          <p:nvSpPr>
            <p:cNvPr id="260" name="Google Shape;6246;p56">
              <a:extLst>
                <a:ext uri="{FF2B5EF4-FFF2-40B4-BE49-F238E27FC236}">
                  <a16:creationId xmlns:a16="http://schemas.microsoft.com/office/drawing/2014/main" id="{4E70ECFD-F5FF-F352-B302-F477C1866921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6247;p56">
              <a:extLst>
                <a:ext uri="{FF2B5EF4-FFF2-40B4-BE49-F238E27FC236}">
                  <a16:creationId xmlns:a16="http://schemas.microsoft.com/office/drawing/2014/main" id="{FF63428E-935A-6443-D3F8-E25399BDD5BA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8" name="Google Shape;6245;p56">
            <a:extLst>
              <a:ext uri="{FF2B5EF4-FFF2-40B4-BE49-F238E27FC236}">
                <a16:creationId xmlns:a16="http://schemas.microsoft.com/office/drawing/2014/main" id="{E50E6C79-9C31-2A09-97F5-3B881C4216E6}"/>
              </a:ext>
            </a:extLst>
          </p:cNvPr>
          <p:cNvGrpSpPr/>
          <p:nvPr/>
        </p:nvGrpSpPr>
        <p:grpSpPr>
          <a:xfrm>
            <a:off x="3595359" y="5245661"/>
            <a:ext cx="664501" cy="756061"/>
            <a:chOff x="1529350" y="258825"/>
            <a:chExt cx="423475" cy="481825"/>
          </a:xfrm>
          <a:solidFill>
            <a:srgbClr val="29D101"/>
          </a:solidFill>
        </p:grpSpPr>
        <p:sp>
          <p:nvSpPr>
            <p:cNvPr id="270" name="Google Shape;6246;p56">
              <a:extLst>
                <a:ext uri="{FF2B5EF4-FFF2-40B4-BE49-F238E27FC236}">
                  <a16:creationId xmlns:a16="http://schemas.microsoft.com/office/drawing/2014/main" id="{617DD4F3-D0BC-95ED-E63D-1B93A6B3BD29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6247;p56">
              <a:extLst>
                <a:ext uri="{FF2B5EF4-FFF2-40B4-BE49-F238E27FC236}">
                  <a16:creationId xmlns:a16="http://schemas.microsoft.com/office/drawing/2014/main" id="{338F16CB-49E7-2E41-EB93-8FA19A787D95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3" name="Google Shape;6245;p56">
            <a:extLst>
              <a:ext uri="{FF2B5EF4-FFF2-40B4-BE49-F238E27FC236}">
                <a16:creationId xmlns:a16="http://schemas.microsoft.com/office/drawing/2014/main" id="{E110F2BB-2405-E653-76E9-1DE39DBB5ECE}"/>
              </a:ext>
            </a:extLst>
          </p:cNvPr>
          <p:cNvGrpSpPr/>
          <p:nvPr/>
        </p:nvGrpSpPr>
        <p:grpSpPr>
          <a:xfrm>
            <a:off x="5926823" y="8153207"/>
            <a:ext cx="690186" cy="785285"/>
            <a:chOff x="1529350" y="258825"/>
            <a:chExt cx="423475" cy="481825"/>
          </a:xfrm>
          <a:solidFill>
            <a:srgbClr val="29D201"/>
          </a:solidFill>
        </p:grpSpPr>
        <p:sp>
          <p:nvSpPr>
            <p:cNvPr id="274" name="Google Shape;6246;p56">
              <a:extLst>
                <a:ext uri="{FF2B5EF4-FFF2-40B4-BE49-F238E27FC236}">
                  <a16:creationId xmlns:a16="http://schemas.microsoft.com/office/drawing/2014/main" id="{9C228B98-231E-75D5-CFC0-B2C8A76F20C7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5" name="Google Shape;6247;p56">
              <a:extLst>
                <a:ext uri="{FF2B5EF4-FFF2-40B4-BE49-F238E27FC236}">
                  <a16:creationId xmlns:a16="http://schemas.microsoft.com/office/drawing/2014/main" id="{CE5A29E6-2489-C183-D524-BC4063D7A164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BBFD5D-29BF-C42F-B666-95159C53832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4967" r="35448"/>
          <a:stretch>
            <a:fillRect/>
          </a:stretch>
        </p:blipFill>
        <p:spPr>
          <a:xfrm>
            <a:off x="6117901" y="371908"/>
            <a:ext cx="2406966" cy="4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3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D101"/>
        </a:solidFill>
        <a:effectLst/>
      </p:bgPr>
    </p:bg>
    <p:spTree>
      <p:nvGrpSpPr>
        <p:cNvPr id="1" name="Shape 129">
          <a:extLst>
            <a:ext uri="{FF2B5EF4-FFF2-40B4-BE49-F238E27FC236}">
              <a16:creationId xmlns:a16="http://schemas.microsoft.com/office/drawing/2014/main" id="{0883C354-BB0E-BE13-C910-80B834B7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B7D0DCE-E495-B9CB-F0A7-90CDB353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9514" y="-710749"/>
            <a:ext cx="11285797" cy="1410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B13815-9026-1316-D796-FB4489549FF4}"/>
              </a:ext>
            </a:extLst>
          </p:cNvPr>
          <p:cNvSpPr txBox="1"/>
          <p:nvPr/>
        </p:nvSpPr>
        <p:spPr>
          <a:xfrm>
            <a:off x="1731868" y="291566"/>
            <a:ext cx="57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Идея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2AA9-0DB2-C638-9F4F-414123192792}"/>
              </a:ext>
            </a:extLst>
          </p:cNvPr>
          <p:cNvSpPr txBox="1"/>
          <p:nvPr/>
        </p:nvSpPr>
        <p:spPr>
          <a:xfrm>
            <a:off x="493093" y="291566"/>
            <a:ext cx="126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Цели и задачи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9F75548-4413-3014-30DE-04BFCF417C7F}"/>
              </a:ext>
            </a:extLst>
          </p:cNvPr>
          <p:cNvCxnSpPr>
            <a:cxnSpLocks/>
          </p:cNvCxnSpPr>
          <p:nvPr/>
        </p:nvCxnSpPr>
        <p:spPr>
          <a:xfrm>
            <a:off x="2399278" y="560819"/>
            <a:ext cx="479177" cy="0"/>
          </a:xfrm>
          <a:prstGeom prst="line">
            <a:avLst/>
          </a:prstGeom>
          <a:ln>
            <a:solidFill>
              <a:srgbClr val="15B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E5628D-77EF-C0EB-F352-5169D4DCB202}"/>
              </a:ext>
            </a:extLst>
          </p:cNvPr>
          <p:cNvSpPr txBox="1"/>
          <p:nvPr/>
        </p:nvSpPr>
        <p:spPr>
          <a:xfrm>
            <a:off x="2255638" y="291566"/>
            <a:ext cx="76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/>
                </a:solidFill>
              </a:rPr>
              <a:t>Продукт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54C30-265A-05C7-F5C1-9E2DA144EE33}"/>
              </a:ext>
            </a:extLst>
          </p:cNvPr>
          <p:cNvSpPr txBox="1"/>
          <p:nvPr/>
        </p:nvSpPr>
        <p:spPr>
          <a:xfrm>
            <a:off x="2990169" y="291566"/>
            <a:ext cx="94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Аудитория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6A39225-DD49-6A1A-6BA1-3F88C579251C}"/>
              </a:ext>
            </a:extLst>
          </p:cNvPr>
          <p:cNvSpPr txBox="1"/>
          <p:nvPr/>
        </p:nvSpPr>
        <p:spPr>
          <a:xfrm>
            <a:off x="3898229" y="294172"/>
            <a:ext cx="82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Команда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9957F886-1375-7F5D-3B14-62E61900686D}"/>
              </a:ext>
            </a:extLst>
          </p:cNvPr>
          <p:cNvSpPr txBox="1"/>
          <p:nvPr/>
        </p:nvSpPr>
        <p:spPr>
          <a:xfrm>
            <a:off x="4660814" y="291566"/>
            <a:ext cx="859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15BD2D">
                    <a:alpha val="50000"/>
                  </a:srgbClr>
                </a:solidFill>
              </a:rPr>
              <a:t>Прототип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89549E-6BA0-6321-B31C-39706C580B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38" t="24785" r="14000" b="18700"/>
          <a:stretch>
            <a:fillRect/>
          </a:stretch>
        </p:blipFill>
        <p:spPr>
          <a:xfrm rot="2709938">
            <a:off x="-9093110" y="-1506563"/>
            <a:ext cx="20184991" cy="4150256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685200EB-2146-342E-80FD-688B02BAEC64}"/>
              </a:ext>
            </a:extLst>
          </p:cNvPr>
          <p:cNvSpPr txBox="1"/>
          <p:nvPr/>
        </p:nvSpPr>
        <p:spPr>
          <a:xfrm>
            <a:off x="5841428" y="5117584"/>
            <a:ext cx="3745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От активных туристов до тех, кто хочет больше узнать о родном крае.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110412-C7ED-0363-A5A1-DC077D6DF304}"/>
              </a:ext>
            </a:extLst>
          </p:cNvPr>
          <p:cNvSpPr txBox="1"/>
          <p:nvPr/>
        </p:nvSpPr>
        <p:spPr>
          <a:xfrm>
            <a:off x="437741" y="-1980128"/>
            <a:ext cx="4017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Единое окно для всех маршрутов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68F62D8-F26B-27C6-82AD-21D98EA8E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74672" y="4019205"/>
            <a:ext cx="1784346" cy="110671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6114440-6194-93EF-88EB-B7EA8BA65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54575" y="4009044"/>
            <a:ext cx="1995537" cy="113523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C7995B0-B7E8-C21F-B3F1-18007A48C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13708" y="3882899"/>
            <a:ext cx="2754240" cy="1566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77DFF7-F4E7-CD95-E749-69259D64786B}"/>
              </a:ext>
            </a:extLst>
          </p:cNvPr>
          <p:cNvSpPr txBox="1"/>
          <p:nvPr/>
        </p:nvSpPr>
        <p:spPr>
          <a:xfrm>
            <a:off x="3124719" y="756700"/>
            <a:ext cx="3867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119B2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Места, которые вдохновляют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8F3034-71A2-EE8B-EECB-E50A828FE999}"/>
              </a:ext>
            </a:extLst>
          </p:cNvPr>
          <p:cNvSpPr txBox="1"/>
          <p:nvPr/>
        </p:nvSpPr>
        <p:spPr>
          <a:xfrm>
            <a:off x="3674924" y="1797434"/>
            <a:ext cx="2707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119B25">
                    <a:alpha val="55000"/>
                  </a:srgb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Музеи, парки, кафе, базы отдыха, кемпинги и творческие мастерские — всё в одном приложении.</a:t>
            </a:r>
            <a:endParaRPr lang="ru-RU" dirty="0">
              <a:latin typeface="Comic Sans MS" panose="030F0702030302020204" pitchFamily="66" charset="0"/>
            </a:endParaRPr>
          </a:p>
        </p:txBody>
      </p:sp>
      <p:grpSp>
        <p:nvGrpSpPr>
          <p:cNvPr id="258" name="Google Shape;6245;p56">
            <a:extLst>
              <a:ext uri="{FF2B5EF4-FFF2-40B4-BE49-F238E27FC236}">
                <a16:creationId xmlns:a16="http://schemas.microsoft.com/office/drawing/2014/main" id="{C01E04D8-B111-31BC-5D1D-30597493A31D}"/>
              </a:ext>
            </a:extLst>
          </p:cNvPr>
          <p:cNvGrpSpPr/>
          <p:nvPr/>
        </p:nvGrpSpPr>
        <p:grpSpPr>
          <a:xfrm>
            <a:off x="-3383440" y="-2431094"/>
            <a:ext cx="619920" cy="705337"/>
            <a:chOff x="1529350" y="258825"/>
            <a:chExt cx="423475" cy="481825"/>
          </a:xfrm>
          <a:solidFill>
            <a:srgbClr val="29D001"/>
          </a:solidFill>
        </p:grpSpPr>
        <p:sp>
          <p:nvSpPr>
            <p:cNvPr id="259" name="Google Shape;6246;p56">
              <a:extLst>
                <a:ext uri="{FF2B5EF4-FFF2-40B4-BE49-F238E27FC236}">
                  <a16:creationId xmlns:a16="http://schemas.microsoft.com/office/drawing/2014/main" id="{E37BAC09-C3D7-E720-9243-3034A05065FA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" name="Google Shape;6247;p56">
              <a:extLst>
                <a:ext uri="{FF2B5EF4-FFF2-40B4-BE49-F238E27FC236}">
                  <a16:creationId xmlns:a16="http://schemas.microsoft.com/office/drawing/2014/main" id="{A6D12C49-750C-C1C8-A1C3-87BFE9532EE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7" name="Google Shape;6245;p56">
            <a:extLst>
              <a:ext uri="{FF2B5EF4-FFF2-40B4-BE49-F238E27FC236}">
                <a16:creationId xmlns:a16="http://schemas.microsoft.com/office/drawing/2014/main" id="{B6DFE1A0-05DF-A1BD-5348-9DC647EF5FD1}"/>
              </a:ext>
            </a:extLst>
          </p:cNvPr>
          <p:cNvGrpSpPr/>
          <p:nvPr/>
        </p:nvGrpSpPr>
        <p:grpSpPr>
          <a:xfrm>
            <a:off x="714999" y="947981"/>
            <a:ext cx="664501" cy="756061"/>
            <a:chOff x="1529350" y="258825"/>
            <a:chExt cx="423475" cy="481825"/>
          </a:xfrm>
          <a:solidFill>
            <a:srgbClr val="29D101"/>
          </a:solidFill>
        </p:grpSpPr>
        <p:sp>
          <p:nvSpPr>
            <p:cNvPr id="268" name="Google Shape;6246;p56">
              <a:extLst>
                <a:ext uri="{FF2B5EF4-FFF2-40B4-BE49-F238E27FC236}">
                  <a16:creationId xmlns:a16="http://schemas.microsoft.com/office/drawing/2014/main" id="{4BCFC166-8B10-18CB-476B-55F80B39517B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6247;p56">
              <a:extLst>
                <a:ext uri="{FF2B5EF4-FFF2-40B4-BE49-F238E27FC236}">
                  <a16:creationId xmlns:a16="http://schemas.microsoft.com/office/drawing/2014/main" id="{77A55E61-C0DE-AF88-A0DE-EC5C40D962E2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2" name="Google Shape;6245;p56">
            <a:extLst>
              <a:ext uri="{FF2B5EF4-FFF2-40B4-BE49-F238E27FC236}">
                <a16:creationId xmlns:a16="http://schemas.microsoft.com/office/drawing/2014/main" id="{804E487B-79A8-3CAC-FFF8-DC41C622BFE9}"/>
              </a:ext>
            </a:extLst>
          </p:cNvPr>
          <p:cNvGrpSpPr/>
          <p:nvPr/>
        </p:nvGrpSpPr>
        <p:grpSpPr>
          <a:xfrm>
            <a:off x="5175601" y="5259690"/>
            <a:ext cx="690186" cy="785285"/>
            <a:chOff x="1529350" y="258825"/>
            <a:chExt cx="423475" cy="481825"/>
          </a:xfrm>
          <a:solidFill>
            <a:srgbClr val="29D301"/>
          </a:solidFill>
        </p:grpSpPr>
        <p:sp>
          <p:nvSpPr>
            <p:cNvPr id="273" name="Google Shape;6246;p56">
              <a:extLst>
                <a:ext uri="{FF2B5EF4-FFF2-40B4-BE49-F238E27FC236}">
                  <a16:creationId xmlns:a16="http://schemas.microsoft.com/office/drawing/2014/main" id="{3E8E5B3C-0103-CBC8-EA02-F605A42B393E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" name="Google Shape;6247;p56">
              <a:extLst>
                <a:ext uri="{FF2B5EF4-FFF2-40B4-BE49-F238E27FC236}">
                  <a16:creationId xmlns:a16="http://schemas.microsoft.com/office/drawing/2014/main" id="{3080DF24-2B22-3BBD-33AA-B27E380BBFC3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76" name="Рисунок 275">
            <a:extLst>
              <a:ext uri="{FF2B5EF4-FFF2-40B4-BE49-F238E27FC236}">
                <a16:creationId xmlns:a16="http://schemas.microsoft.com/office/drawing/2014/main" id="{29828BE8-227A-FE4F-AD60-D336DC746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331" y="-3553981"/>
            <a:ext cx="4313038" cy="39550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023A4F-148D-4AFA-B6B7-DE50FEBBF2A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3041"/>
          <a:stretch>
            <a:fillRect/>
          </a:stretch>
        </p:blipFill>
        <p:spPr>
          <a:xfrm>
            <a:off x="6382279" y="599337"/>
            <a:ext cx="1899657" cy="410018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90213B-B949-4916-CEFD-CB936E42364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4967" r="35448"/>
          <a:stretch>
            <a:fillRect/>
          </a:stretch>
        </p:blipFill>
        <p:spPr>
          <a:xfrm>
            <a:off x="6117901" y="371908"/>
            <a:ext cx="2406966" cy="45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y Travel Planner by Slidesgo">
  <a:themeElements>
    <a:clrScheme name="Simple Light">
      <a:dk1>
        <a:srgbClr val="2C2C2C"/>
      </a:dk1>
      <a:lt1>
        <a:srgbClr val="88DBD3"/>
      </a:lt1>
      <a:dk2>
        <a:srgbClr val="FFF7EE"/>
      </a:dk2>
      <a:lt2>
        <a:srgbClr val="FFFFFF"/>
      </a:lt2>
      <a:accent1>
        <a:srgbClr val="62BCA0"/>
      </a:accent1>
      <a:accent2>
        <a:srgbClr val="2E7C64"/>
      </a:accent2>
      <a:accent3>
        <a:srgbClr val="FD5B44"/>
      </a:accent3>
      <a:accent4>
        <a:srgbClr val="FCCF00"/>
      </a:accent4>
      <a:accent5>
        <a:srgbClr val="404D5F"/>
      </a:accent5>
      <a:accent6>
        <a:srgbClr val="EAE8DF"/>
      </a:accent6>
      <a:hlink>
        <a:srgbClr val="2C2C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745</Words>
  <Application>Microsoft Office PowerPoint</Application>
  <PresentationFormat>Экран (16:9)</PresentationFormat>
  <Paragraphs>216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Calibri</vt:lpstr>
      <vt:lpstr>Arial</vt:lpstr>
      <vt:lpstr>Arimo</vt:lpstr>
      <vt:lpstr>Bahnschrift</vt:lpstr>
      <vt:lpstr>Koulen</vt:lpstr>
      <vt:lpstr>Comic Sans MS</vt:lpstr>
      <vt:lpstr>Arial Black</vt:lpstr>
      <vt:lpstr>Molodo-font</vt:lpstr>
      <vt:lpstr>Open Sans</vt:lpstr>
      <vt:lpstr>My Travel Planner by Slidesgo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Вадим Пятовский</cp:lastModifiedBy>
  <cp:revision>18</cp:revision>
  <dcterms:modified xsi:type="dcterms:W3CDTF">2025-06-22T17:35:26Z</dcterms:modified>
</cp:coreProperties>
</file>